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1" r:id="rId2"/>
    <p:sldId id="257" r:id="rId3"/>
    <p:sldId id="256" r:id="rId4"/>
    <p:sldId id="262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6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24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47265E-0060-4D47-A3F9-355D9EC8C37D}" type="datetimeFigureOut">
              <a:rPr lang="en-US" smtClean="0"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C7EA5-F815-43B0-BF3E-69DA8B674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6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1182" y="528221"/>
            <a:ext cx="5618934" cy="958788"/>
          </a:xfrm>
        </p:spPr>
        <p:txBody>
          <a:bodyPr/>
          <a:lstStyle/>
          <a:p>
            <a:r>
              <a:rPr lang="en-US" b="1" dirty="0"/>
              <a:t>HACK OVERFLOW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C44B7-5BA5-41C3-B6BA-5FB03C041C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8" b="8219"/>
          <a:stretch/>
        </p:blipFill>
        <p:spPr>
          <a:xfrm>
            <a:off x="4159558" y="1861004"/>
            <a:ext cx="3137885" cy="45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176" y="5188668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569" y="540717"/>
            <a:ext cx="11178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HOW CAN WE USE TECHNOLOGY TO HELP RESIDENTS &amp; VISITORS CONNECT WITH THE HISTORY AND BUILT ENVIRONMENT OF INDIA? </a:t>
            </a:r>
            <a:endParaRPr lang="en-US" sz="48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These days people are forgetting about their old culture and heritage.</a:t>
            </a:r>
          </a:p>
          <a:p>
            <a:r>
              <a:rPr lang="en-US" sz="3600" dirty="0">
                <a:latin typeface="+mj-lt"/>
              </a:rPr>
              <a:t>They do not care about what happened that resulted in how everything is now. We look forward to making them </a:t>
            </a:r>
            <a:r>
              <a:rPr lang="en-US" sz="3600" dirty="0" err="1">
                <a:latin typeface="+mj-lt"/>
              </a:rPr>
              <a:t>realise</a:t>
            </a:r>
            <a:r>
              <a:rPr lang="en-US" sz="3600" dirty="0">
                <a:latin typeface="+mj-lt"/>
              </a:rPr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6006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622" y="5362237"/>
            <a:ext cx="10268755" cy="895552"/>
          </a:xfrm>
        </p:spPr>
        <p:txBody>
          <a:bodyPr>
            <a:normAutofit/>
          </a:bodyPr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031" y="445883"/>
            <a:ext cx="9144000" cy="4739426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project will aim at illustrating the important historic events and monuments of the past that once happened in the vicinity of the selected area.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user can choose between various tabs like architecture, politics, religion, cuisine, culture,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On selecting one of the above tabs, the user will be redirected to a new screen where he can navigate through all the information available about that particular tab provided in an easy to understand way with use of pictures and illustrations.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Residents: Local Inhabitants will be keen to know more about their heritage, which will be just a click away. This app will be an extremely useful tool for them to learn more about their own home town.</a:t>
            </a:r>
          </a:p>
          <a:p>
            <a:r>
              <a:rPr lang="en-US" dirty="0"/>
              <a:t>Foreign and Domestic Tourists: Tourists will find this application to be extremely useful for sightseeing as well as learning about the local culture.</a:t>
            </a:r>
          </a:p>
          <a:p>
            <a:r>
              <a:rPr lang="en-US" dirty="0"/>
              <a:t>Students: This application can prove to be very useful for students wishing to learn about local heritage especially if they don’t have frequent access to an internet connection </a:t>
            </a:r>
          </a:p>
        </p:txBody>
      </p:sp>
    </p:spTree>
    <p:extLst>
      <p:ext uri="{BB962C8B-B14F-4D97-AF65-F5344CB8AC3E}">
        <p14:creationId xmlns:p14="http://schemas.microsoft.com/office/powerpoint/2010/main" val="424690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643" y="2239392"/>
            <a:ext cx="8534400" cy="3615267"/>
          </a:xfrm>
        </p:spPr>
        <p:txBody>
          <a:bodyPr/>
          <a:lstStyle/>
          <a:p>
            <a:r>
              <a:rPr lang="en-US" dirty="0"/>
              <a:t>This app will be crowd sourced.</a:t>
            </a:r>
          </a:p>
          <a:p>
            <a:r>
              <a:rPr lang="en-US" dirty="0"/>
              <a:t>We have decided to keep this app free of cost.</a:t>
            </a:r>
          </a:p>
          <a:p>
            <a:r>
              <a:rPr lang="en-US" dirty="0"/>
              <a:t>It will allow users to find out more about their own heritage</a:t>
            </a:r>
          </a:p>
          <a:p>
            <a:r>
              <a:rPr lang="en-US" dirty="0"/>
              <a:t>The data will be available offline, however for extra information users will require an internet connection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of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Multi-Lingual support</a:t>
            </a:r>
          </a:p>
          <a:p>
            <a:r>
              <a:rPr lang="en-US" dirty="0"/>
              <a:t>Information on more cities</a:t>
            </a:r>
          </a:p>
          <a:p>
            <a:r>
              <a:rPr lang="en-US" dirty="0"/>
              <a:t>Making a more interactive interface</a:t>
            </a:r>
          </a:p>
          <a:p>
            <a:r>
              <a:rPr lang="en-US" dirty="0"/>
              <a:t>Creating a more user-friendly interface</a:t>
            </a:r>
          </a:p>
          <a:p>
            <a:r>
              <a:rPr lang="en-US" dirty="0"/>
              <a:t>Additional information on cities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72357"/>
            <a:ext cx="8534400" cy="4709439"/>
          </a:xfrm>
        </p:spPr>
        <p:txBody>
          <a:bodyPr>
            <a:normAutofit/>
          </a:bodyPr>
          <a:lstStyle/>
          <a:p>
            <a:r>
              <a:rPr lang="en-US" dirty="0"/>
              <a:t>Data taken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whc.unesco.org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tourism.gov.in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en.wikipedia.org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dirty="0"/>
              <a:t>Project created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Aryan </a:t>
            </a:r>
            <a:r>
              <a:rPr lang="en-IN" dirty="0" err="1"/>
              <a:t>Madaan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Daksh Sansanwal</a:t>
            </a:r>
          </a:p>
          <a:p>
            <a:pPr>
              <a:buFont typeface="Century Gothic" panose="020B0502020202020204" pitchFamily="34" charset="0"/>
              <a:buChar char="►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06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387</TotalTime>
  <Words>355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HACK OVERFLOW</vt:lpstr>
      <vt:lpstr>Problem Statement</vt:lpstr>
      <vt:lpstr>About the project</vt:lpstr>
      <vt:lpstr>Target Audience</vt:lpstr>
      <vt:lpstr>Business Model</vt:lpstr>
      <vt:lpstr>Scopes of Improvement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41</dc:creator>
  <cp:lastModifiedBy>Daksh Sansanwal</cp:lastModifiedBy>
  <cp:revision>34</cp:revision>
  <dcterms:created xsi:type="dcterms:W3CDTF">2019-05-03T06:09:09Z</dcterms:created>
  <dcterms:modified xsi:type="dcterms:W3CDTF">2019-05-04T14:00:00Z</dcterms:modified>
</cp:coreProperties>
</file>