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1" r:id="rId2"/>
    <p:sldId id="257" r:id="rId3"/>
    <p:sldId id="256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65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24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0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47265E-0060-4D47-A3F9-355D9EC8C3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1182" y="528221"/>
            <a:ext cx="5618934" cy="958788"/>
          </a:xfrm>
        </p:spPr>
        <p:txBody>
          <a:bodyPr/>
          <a:lstStyle/>
          <a:p>
            <a:r>
              <a:rPr lang="en-US" b="1" dirty="0"/>
              <a:t>HACK OVERFLOW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C44B7-5BA5-41C3-B6BA-5FB03C041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8" b="8219"/>
          <a:stretch/>
        </p:blipFill>
        <p:spPr>
          <a:xfrm>
            <a:off x="2530782" y="1760991"/>
            <a:ext cx="3137885" cy="4557551"/>
          </a:xfrm>
          <a:prstGeom prst="rect">
            <a:avLst/>
          </a:prstGeom>
          <a:ln w="76200">
            <a:solidFill>
              <a:srgbClr val="00206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88" y="2781298"/>
            <a:ext cx="2595563" cy="2233613"/>
          </a:xfrm>
          <a:prstGeom prst="rect">
            <a:avLst/>
          </a:prstGeom>
          <a:ln w="762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2838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76" y="5188668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570" y="581478"/>
            <a:ext cx="9640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HOW CAN WE USE TECHNOLOGY TO HELP RESIDENTS &amp; VISITORS CONNECT WITH THE HISTORY AND BUILT ENVIRONMENT OF INDIA? </a:t>
            </a:r>
          </a:p>
          <a:p>
            <a:r>
              <a:rPr lang="en-US" sz="3200" dirty="0">
                <a:latin typeface="+mj-lt"/>
              </a:rPr>
              <a:t>These days people are forgetting about their culture and heritage.</a:t>
            </a:r>
          </a:p>
          <a:p>
            <a:r>
              <a:rPr lang="en-US" sz="3200" dirty="0">
                <a:latin typeface="+mj-lt"/>
              </a:rPr>
              <a:t>They do not care about the history that resulted in how everything is now. </a:t>
            </a:r>
          </a:p>
          <a:p>
            <a:r>
              <a:rPr lang="en-US" sz="3200" dirty="0">
                <a:latin typeface="+mj-lt"/>
              </a:rPr>
              <a:t>We want to help them </a:t>
            </a:r>
            <a:r>
              <a:rPr lang="en-US" sz="3200" dirty="0" err="1">
                <a:latin typeface="+mj-lt"/>
              </a:rPr>
              <a:t>realise</a:t>
            </a:r>
            <a:r>
              <a:rPr lang="en-US" sz="3200" dirty="0">
                <a:latin typeface="+mj-lt"/>
              </a:rPr>
              <a:t> the rich history and great heritage of our country</a:t>
            </a:r>
          </a:p>
        </p:txBody>
      </p:sp>
    </p:spTree>
    <p:extLst>
      <p:ext uri="{BB962C8B-B14F-4D97-AF65-F5344CB8AC3E}">
        <p14:creationId xmlns:p14="http://schemas.microsoft.com/office/powerpoint/2010/main" val="36006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622" y="5362237"/>
            <a:ext cx="10268755" cy="895552"/>
          </a:xfrm>
        </p:spPr>
        <p:txBody>
          <a:bodyPr>
            <a:normAutofit/>
          </a:bodyPr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031" y="600211"/>
            <a:ext cx="9144000" cy="47394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project will aim at illustrating important historic events and monuments that stand in the purlieu of their area.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user can select their desired city, doing which will display information on that particular city.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Additionally the user can navigate through the map provided at the end of page to check the location or other places or interest nearby.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9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82791"/>
            <a:ext cx="8534400" cy="1507067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9338677" cy="4749085"/>
          </a:xfrm>
        </p:spPr>
        <p:txBody>
          <a:bodyPr>
            <a:normAutofit/>
          </a:bodyPr>
          <a:lstStyle/>
          <a:p>
            <a:r>
              <a:rPr lang="en-US" sz="2400" b="1" dirty="0"/>
              <a:t>Local Residents</a:t>
            </a:r>
            <a:r>
              <a:rPr lang="en-US" sz="2400" dirty="0"/>
              <a:t>: Local inhabitants will be keen to know more about their local heritage, which will be just a </a:t>
            </a:r>
            <a:r>
              <a:rPr lang="en-US" sz="2400" dirty="0" err="1"/>
              <a:t>heri</a:t>
            </a:r>
            <a:r>
              <a:rPr lang="en-US" sz="2400" dirty="0"/>
              <a:t>-tap away. This app will be an extremely useful tool for them to learn more about their own home town.</a:t>
            </a:r>
          </a:p>
          <a:p>
            <a:r>
              <a:rPr lang="en-US" sz="2400" b="1" dirty="0"/>
              <a:t>Foreign and Domestic Tourists</a:t>
            </a:r>
            <a:r>
              <a:rPr lang="en-US" sz="2400" dirty="0"/>
              <a:t>: Tourists will find this application to be extremely useful for sightseeing as well as learning about the local culture. </a:t>
            </a:r>
          </a:p>
          <a:p>
            <a:r>
              <a:rPr lang="en-US" sz="2400" b="1" dirty="0"/>
              <a:t>Students:</a:t>
            </a:r>
            <a:r>
              <a:rPr lang="en-US" sz="2400" dirty="0"/>
              <a:t> This application can prove to be very handy for students wishing to learn about their local heritage, especially if they don’t have access to an internet connection. </a:t>
            </a:r>
          </a:p>
        </p:txBody>
      </p:sp>
    </p:spTree>
    <p:extLst>
      <p:ext uri="{BB962C8B-B14F-4D97-AF65-F5344CB8AC3E}">
        <p14:creationId xmlns:p14="http://schemas.microsoft.com/office/powerpoint/2010/main" val="424690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78" y="4833561"/>
            <a:ext cx="8534400" cy="1507067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78" y="1029810"/>
            <a:ext cx="8534400" cy="5477521"/>
          </a:xfrm>
        </p:spPr>
        <p:txBody>
          <a:bodyPr>
            <a:normAutofit/>
          </a:bodyPr>
          <a:lstStyle/>
          <a:p>
            <a:r>
              <a:rPr lang="en-US" sz="2800" dirty="0"/>
              <a:t>This app will be crowd sourced.</a:t>
            </a:r>
          </a:p>
          <a:p>
            <a:r>
              <a:rPr lang="en-US" sz="2800" dirty="0"/>
              <a:t>We have decided to keep this app as freeware.</a:t>
            </a:r>
          </a:p>
          <a:p>
            <a:r>
              <a:rPr lang="en-US" sz="2800" dirty="0"/>
              <a:t>It will allow users to find out more about their own heritage.</a:t>
            </a:r>
          </a:p>
          <a:p>
            <a:r>
              <a:rPr lang="en-US" sz="2800" dirty="0"/>
              <a:t>The data will be available offline, however for additional information users will require an internet connection.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735906"/>
            <a:ext cx="8534400" cy="1507067"/>
          </a:xfrm>
        </p:spPr>
        <p:txBody>
          <a:bodyPr/>
          <a:lstStyle/>
          <a:p>
            <a:r>
              <a:rPr lang="en-US" dirty="0"/>
              <a:t>Scopes of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882641"/>
            <a:ext cx="9303167" cy="431079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The ways in which we believe the app can be improved are</a:t>
            </a:r>
            <a:r>
              <a:rPr lang="en-US" sz="2400" dirty="0"/>
              <a:t>:</a:t>
            </a:r>
          </a:p>
          <a:p>
            <a:r>
              <a:rPr lang="en-US" sz="2400" dirty="0"/>
              <a:t>Making the app more Interactive and User Friendly</a:t>
            </a:r>
          </a:p>
          <a:p>
            <a:r>
              <a:rPr lang="en-US" sz="2400" dirty="0"/>
              <a:t>By making our interface more user-friendly and easier to navigate through</a:t>
            </a:r>
          </a:p>
          <a:p>
            <a:r>
              <a:rPr lang="en-US" sz="2400" dirty="0"/>
              <a:t>Adding more Cities and Information about them</a:t>
            </a:r>
          </a:p>
          <a:p>
            <a:r>
              <a:rPr lang="en-US" sz="2400" dirty="0"/>
              <a:t>Adding Additional information on already existing Cities (local cuisine, folklore, etc.) and Monuments</a:t>
            </a:r>
          </a:p>
          <a:p>
            <a:r>
              <a:rPr lang="en-US" sz="2400" dirty="0"/>
              <a:t>Improving multi-lingual support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46017"/>
            <a:ext cx="8534400" cy="1507067"/>
          </a:xfrm>
        </p:spPr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52255"/>
            <a:ext cx="8534400" cy="4709439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IN" sz="2800" dirty="0"/>
              <a:t>Project created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Aryan </a:t>
            </a:r>
            <a:r>
              <a:rPr lang="en-IN" sz="2800" dirty="0" err="1"/>
              <a:t>Madaan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Daksh Sansanwal</a:t>
            </a:r>
            <a:endParaRPr lang="en-US" sz="2800" dirty="0"/>
          </a:p>
          <a:p>
            <a:r>
              <a:rPr lang="en-US" sz="2800" dirty="0"/>
              <a:t>Sources: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whc.unesco.org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tourism.gov.in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en.wikipedia.org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063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736</TotalTime>
  <Words>371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HACK OVERFLOW</vt:lpstr>
      <vt:lpstr>Problem Statement</vt:lpstr>
      <vt:lpstr>About the project</vt:lpstr>
      <vt:lpstr>Target Audience</vt:lpstr>
      <vt:lpstr>Business Model</vt:lpstr>
      <vt:lpstr>Scopes of Improvement</vt:lpstr>
      <vt:lpstr>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41</dc:creator>
  <cp:lastModifiedBy>Daksh Sansanwal</cp:lastModifiedBy>
  <cp:revision>57</cp:revision>
  <dcterms:created xsi:type="dcterms:W3CDTF">2019-05-03T06:09:09Z</dcterms:created>
  <dcterms:modified xsi:type="dcterms:W3CDTF">2019-05-08T19:11:16Z</dcterms:modified>
</cp:coreProperties>
</file>