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4" r:id="rId19"/>
    <p:sldId id="363" r:id="rId20"/>
    <p:sldId id="365" r:id="rId21"/>
    <p:sldId id="366" r:id="rId22"/>
    <p:sldId id="370" r:id="rId23"/>
    <p:sldId id="371" r:id="rId24"/>
    <p:sldId id="378" r:id="rId25"/>
    <p:sldId id="372" r:id="rId26"/>
    <p:sldId id="373" r:id="rId27"/>
    <p:sldId id="367" r:id="rId28"/>
    <p:sldId id="368" r:id="rId29"/>
    <p:sldId id="369" r:id="rId30"/>
    <p:sldId id="374" r:id="rId31"/>
    <p:sldId id="376" r:id="rId32"/>
    <p:sldId id="375" r:id="rId33"/>
    <p:sldId id="377"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RUVOST" userId="8f2a33a4f218d1ba" providerId="LiveId" clId="{811AD0BE-48F3-41ED-A691-D3D31B5710F7}"/>
    <pc:docChg chg="undo redo custSel addSld delSld modSld sldOrd">
      <pc:chgData name="Michael PRUVOST" userId="8f2a33a4f218d1ba" providerId="LiveId" clId="{811AD0BE-48F3-41ED-A691-D3D31B5710F7}" dt="2020-11-07T13:54:01.985" v="7886" actId="1076"/>
      <pc:docMkLst>
        <pc:docMk/>
      </pc:docMkLst>
      <pc:sldChg chg="addSp delSp mod">
        <pc:chgData name="Michael PRUVOST" userId="8f2a33a4f218d1ba" providerId="LiveId" clId="{811AD0BE-48F3-41ED-A691-D3D31B5710F7}" dt="2020-11-07T13:23:31.686" v="7626" actId="22"/>
        <pc:sldMkLst>
          <pc:docMk/>
          <pc:sldMk cId="1119622019" sldId="257"/>
        </pc:sldMkLst>
        <pc:spChg chg="add del">
          <ac:chgData name="Michael PRUVOST" userId="8f2a33a4f218d1ba" providerId="LiveId" clId="{811AD0BE-48F3-41ED-A691-D3D31B5710F7}" dt="2020-11-07T13:23:31.686" v="7626" actId="22"/>
          <ac:spMkLst>
            <pc:docMk/>
            <pc:sldMk cId="1119622019" sldId="257"/>
            <ac:spMk id="8" creationId="{13D9F84B-7AFB-4B0B-9FBE-5319F983C1CD}"/>
          </ac:spMkLst>
        </pc:spChg>
      </pc:sldChg>
      <pc:sldChg chg="modSp add mod">
        <pc:chgData name="Michael PRUVOST" userId="8f2a33a4f218d1ba" providerId="LiveId" clId="{811AD0BE-48F3-41ED-A691-D3D31B5710F7}" dt="2020-10-28T18:22:35.306" v="391" actId="20577"/>
        <pc:sldMkLst>
          <pc:docMk/>
          <pc:sldMk cId="1677130685" sldId="354"/>
        </pc:sldMkLst>
        <pc:spChg chg="mod">
          <ac:chgData name="Michael PRUVOST" userId="8f2a33a4f218d1ba" providerId="LiveId" clId="{811AD0BE-48F3-41ED-A691-D3D31B5710F7}" dt="2020-10-28T18:22:35.306" v="391" actId="20577"/>
          <ac:spMkLst>
            <pc:docMk/>
            <pc:sldMk cId="1677130685" sldId="354"/>
            <ac:spMk id="3" creationId="{A063087D-E9A0-4CAF-8664-4D9DE3575273}"/>
          </ac:spMkLst>
        </pc:spChg>
      </pc:sldChg>
      <pc:sldChg chg="addSp delSp modSp add mod">
        <pc:chgData name="Michael PRUVOST" userId="8f2a33a4f218d1ba" providerId="LiveId" clId="{811AD0BE-48F3-41ED-A691-D3D31B5710F7}" dt="2020-10-28T18:32:24.795" v="892" actId="1076"/>
        <pc:sldMkLst>
          <pc:docMk/>
          <pc:sldMk cId="328845513" sldId="355"/>
        </pc:sldMkLst>
        <pc:spChg chg="mod">
          <ac:chgData name="Michael PRUVOST" userId="8f2a33a4f218d1ba" providerId="LiveId" clId="{811AD0BE-48F3-41ED-A691-D3D31B5710F7}" dt="2020-10-28T18:31:18.284" v="879" actId="1076"/>
          <ac:spMkLst>
            <pc:docMk/>
            <pc:sldMk cId="328845513" sldId="355"/>
            <ac:spMk id="3" creationId="{A063087D-E9A0-4CAF-8664-4D9DE3575273}"/>
          </ac:spMkLst>
        </pc:spChg>
        <pc:spChg chg="add del mod">
          <ac:chgData name="Michael PRUVOST" userId="8f2a33a4f218d1ba" providerId="LiveId" clId="{811AD0BE-48F3-41ED-A691-D3D31B5710F7}" dt="2020-10-28T18:32:21.045" v="891" actId="478"/>
          <ac:spMkLst>
            <pc:docMk/>
            <pc:sldMk cId="328845513" sldId="355"/>
            <ac:spMk id="10" creationId="{5D9E4ED1-A713-4695-B476-E56F9307FA7F}"/>
          </ac:spMkLst>
        </pc:spChg>
        <pc:picChg chg="add mod">
          <ac:chgData name="Michael PRUVOST" userId="8f2a33a4f218d1ba" providerId="LiveId" clId="{811AD0BE-48F3-41ED-A691-D3D31B5710F7}" dt="2020-10-28T18:32:24.795" v="892" actId="1076"/>
          <ac:picMkLst>
            <pc:docMk/>
            <pc:sldMk cId="328845513" sldId="355"/>
            <ac:picMk id="9" creationId="{4D90F796-A7BD-46D8-B0F7-BF897A37DCC3}"/>
          </ac:picMkLst>
        </pc:picChg>
      </pc:sldChg>
      <pc:sldChg chg="addSp delSp modSp add del mod">
        <pc:chgData name="Michael PRUVOST" userId="8f2a33a4f218d1ba" providerId="LiveId" clId="{811AD0BE-48F3-41ED-A691-D3D31B5710F7}" dt="2020-10-28T18:42:48.090" v="911" actId="14100"/>
        <pc:sldMkLst>
          <pc:docMk/>
          <pc:sldMk cId="76976272" sldId="356"/>
        </pc:sldMkLst>
        <pc:spChg chg="del">
          <ac:chgData name="Michael PRUVOST" userId="8f2a33a4f218d1ba" providerId="LiveId" clId="{811AD0BE-48F3-41ED-A691-D3D31B5710F7}" dt="2020-10-28T18:39:26.358" v="906" actId="478"/>
          <ac:spMkLst>
            <pc:docMk/>
            <pc:sldMk cId="76976272" sldId="356"/>
            <ac:spMk id="3" creationId="{A063087D-E9A0-4CAF-8664-4D9DE3575273}"/>
          </ac:spMkLst>
        </pc:spChg>
        <pc:spChg chg="del">
          <ac:chgData name="Michael PRUVOST" userId="8f2a33a4f218d1ba" providerId="LiveId" clId="{811AD0BE-48F3-41ED-A691-D3D31B5710F7}" dt="2020-10-28T18:39:03.169" v="899" actId="478"/>
          <ac:spMkLst>
            <pc:docMk/>
            <pc:sldMk cId="76976272" sldId="356"/>
            <ac:spMk id="4" creationId="{3C41AB41-5ECD-4F3C-964B-C34078D9A3E6}"/>
          </ac:spMkLst>
        </pc:spChg>
        <pc:spChg chg="add del mod">
          <ac:chgData name="Michael PRUVOST" userId="8f2a33a4f218d1ba" providerId="LiveId" clId="{811AD0BE-48F3-41ED-A691-D3D31B5710F7}" dt="2020-10-28T18:39:13.988" v="901" actId="478"/>
          <ac:spMkLst>
            <pc:docMk/>
            <pc:sldMk cId="76976272" sldId="356"/>
            <ac:spMk id="10" creationId="{2AEC77B3-8ABA-48AE-9092-67DAA8073D75}"/>
          </ac:spMkLst>
        </pc:spChg>
        <pc:picChg chg="del mod">
          <ac:chgData name="Michael PRUVOST" userId="8f2a33a4f218d1ba" providerId="LiveId" clId="{811AD0BE-48F3-41ED-A691-D3D31B5710F7}" dt="2020-10-28T18:39:24.617" v="905" actId="478"/>
          <ac:picMkLst>
            <pc:docMk/>
            <pc:sldMk cId="76976272" sldId="356"/>
            <ac:picMk id="9" creationId="{4D90F796-A7BD-46D8-B0F7-BF897A37DCC3}"/>
          </ac:picMkLst>
        </pc:picChg>
        <pc:picChg chg="del mod">
          <ac:chgData name="Michael PRUVOST" userId="8f2a33a4f218d1ba" providerId="LiveId" clId="{811AD0BE-48F3-41ED-A691-D3D31B5710F7}" dt="2020-10-28T18:38:55.176" v="897" actId="478"/>
          <ac:picMkLst>
            <pc:docMk/>
            <pc:sldMk cId="76976272" sldId="356"/>
            <ac:picMk id="2050" creationId="{F251E957-41DB-49C5-BFEE-65C1BB765FBE}"/>
          </ac:picMkLst>
        </pc:picChg>
        <pc:picChg chg="add mod">
          <ac:chgData name="Michael PRUVOST" userId="8f2a33a4f218d1ba" providerId="LiveId" clId="{811AD0BE-48F3-41ED-A691-D3D31B5710F7}" dt="2020-10-28T18:39:20.691" v="903" actId="14100"/>
          <ac:picMkLst>
            <pc:docMk/>
            <pc:sldMk cId="76976272" sldId="356"/>
            <ac:picMk id="3074" creationId="{2936A7AF-563B-45F3-B472-FAA48724EE48}"/>
          </ac:picMkLst>
        </pc:picChg>
        <pc:picChg chg="add del">
          <ac:chgData name="Michael PRUVOST" userId="8f2a33a4f218d1ba" providerId="LiveId" clId="{811AD0BE-48F3-41ED-A691-D3D31B5710F7}" dt="2020-10-28T18:42:29.500" v="908"/>
          <ac:picMkLst>
            <pc:docMk/>
            <pc:sldMk cId="76976272" sldId="356"/>
            <ac:picMk id="3076" creationId="{6A1B4F5A-C6F0-4E38-9B80-FE60F1847408}"/>
          </ac:picMkLst>
        </pc:picChg>
        <pc:picChg chg="add mod">
          <ac:chgData name="Michael PRUVOST" userId="8f2a33a4f218d1ba" providerId="LiveId" clId="{811AD0BE-48F3-41ED-A691-D3D31B5710F7}" dt="2020-10-28T18:42:48.090" v="911" actId="14100"/>
          <ac:picMkLst>
            <pc:docMk/>
            <pc:sldMk cId="76976272" sldId="356"/>
            <ac:picMk id="3078" creationId="{1A6ECBCB-DC20-433E-A983-1AB76F8DFE92}"/>
          </ac:picMkLst>
        </pc:picChg>
      </pc:sldChg>
      <pc:sldChg chg="addSp delSp modSp add mod">
        <pc:chgData name="Michael PRUVOST" userId="8f2a33a4f218d1ba" providerId="LiveId" clId="{811AD0BE-48F3-41ED-A691-D3D31B5710F7}" dt="2020-10-28T19:45:11.342" v="1329" actId="5793"/>
        <pc:sldMkLst>
          <pc:docMk/>
          <pc:sldMk cId="1075255220" sldId="357"/>
        </pc:sldMkLst>
        <pc:spChg chg="add mod">
          <ac:chgData name="Michael PRUVOST" userId="8f2a33a4f218d1ba" providerId="LiveId" clId="{811AD0BE-48F3-41ED-A691-D3D31B5710F7}" dt="2020-10-28T19:45:11.342" v="1329" actId="5793"/>
          <ac:spMkLst>
            <pc:docMk/>
            <pc:sldMk cId="1075255220" sldId="357"/>
            <ac:spMk id="3" creationId="{E4470731-94F9-4A6A-A820-2D2A45B6649E}"/>
          </ac:spMkLst>
        </pc:spChg>
        <pc:picChg chg="del">
          <ac:chgData name="Michael PRUVOST" userId="8f2a33a4f218d1ba" providerId="LiveId" clId="{811AD0BE-48F3-41ED-A691-D3D31B5710F7}" dt="2020-10-28T19:40:44.152" v="915" actId="478"/>
          <ac:picMkLst>
            <pc:docMk/>
            <pc:sldMk cId="1075255220" sldId="357"/>
            <ac:picMk id="3078" creationId="{1A6ECBCB-DC20-433E-A983-1AB76F8DFE92}"/>
          </ac:picMkLst>
        </pc:picChg>
      </pc:sldChg>
      <pc:sldChg chg="modSp add mod">
        <pc:chgData name="Michael PRUVOST" userId="8f2a33a4f218d1ba" providerId="LiveId" clId="{811AD0BE-48F3-41ED-A691-D3D31B5710F7}" dt="2020-10-28T19:50:21.370" v="1793" actId="113"/>
        <pc:sldMkLst>
          <pc:docMk/>
          <pc:sldMk cId="858734384" sldId="358"/>
        </pc:sldMkLst>
        <pc:spChg chg="mod">
          <ac:chgData name="Michael PRUVOST" userId="8f2a33a4f218d1ba" providerId="LiveId" clId="{811AD0BE-48F3-41ED-A691-D3D31B5710F7}" dt="2020-10-28T19:50:21.370" v="1793" actId="113"/>
          <ac:spMkLst>
            <pc:docMk/>
            <pc:sldMk cId="858734384" sldId="358"/>
            <ac:spMk id="3" creationId="{E4470731-94F9-4A6A-A820-2D2A45B6649E}"/>
          </ac:spMkLst>
        </pc:spChg>
      </pc:sldChg>
      <pc:sldChg chg="add del">
        <pc:chgData name="Michael PRUVOST" userId="8f2a33a4f218d1ba" providerId="LiveId" clId="{811AD0BE-48F3-41ED-A691-D3D31B5710F7}" dt="2020-10-28T19:45:25.773" v="1330" actId="47"/>
        <pc:sldMkLst>
          <pc:docMk/>
          <pc:sldMk cId="3854380900" sldId="358"/>
        </pc:sldMkLst>
      </pc:sldChg>
      <pc:sldChg chg="add del">
        <pc:chgData name="Michael PRUVOST" userId="8f2a33a4f218d1ba" providerId="LiveId" clId="{811AD0BE-48F3-41ED-A691-D3D31B5710F7}" dt="2020-10-28T19:45:27.276" v="1331" actId="47"/>
        <pc:sldMkLst>
          <pc:docMk/>
          <pc:sldMk cId="2584239132" sldId="359"/>
        </pc:sldMkLst>
      </pc:sldChg>
      <pc:sldChg chg="modSp add mod">
        <pc:chgData name="Michael PRUVOST" userId="8f2a33a4f218d1ba" providerId="LiveId" clId="{811AD0BE-48F3-41ED-A691-D3D31B5710F7}" dt="2020-10-28T19:54:56.876" v="2075" actId="1076"/>
        <pc:sldMkLst>
          <pc:docMk/>
          <pc:sldMk cId="3300973904" sldId="359"/>
        </pc:sldMkLst>
        <pc:spChg chg="mod">
          <ac:chgData name="Michael PRUVOST" userId="8f2a33a4f218d1ba" providerId="LiveId" clId="{811AD0BE-48F3-41ED-A691-D3D31B5710F7}" dt="2020-10-28T19:54:56.876" v="2075" actId="1076"/>
          <ac:spMkLst>
            <pc:docMk/>
            <pc:sldMk cId="3300973904" sldId="359"/>
            <ac:spMk id="3" creationId="{E4470731-94F9-4A6A-A820-2D2A45B6649E}"/>
          </ac:spMkLst>
        </pc:spChg>
      </pc:sldChg>
      <pc:sldChg chg="addSp modSp add mod">
        <pc:chgData name="Michael PRUVOST" userId="8f2a33a4f218d1ba" providerId="LiveId" clId="{811AD0BE-48F3-41ED-A691-D3D31B5710F7}" dt="2020-10-28T20:03:00.353" v="2534" actId="2062"/>
        <pc:sldMkLst>
          <pc:docMk/>
          <pc:sldMk cId="3666755657" sldId="360"/>
        </pc:sldMkLst>
        <pc:spChg chg="mod">
          <ac:chgData name="Michael PRUVOST" userId="8f2a33a4f218d1ba" providerId="LiveId" clId="{811AD0BE-48F3-41ED-A691-D3D31B5710F7}" dt="2020-10-28T19:56:45.908" v="2139" actId="1076"/>
          <ac:spMkLst>
            <pc:docMk/>
            <pc:sldMk cId="3666755657" sldId="360"/>
            <ac:spMk id="3" creationId="{E4470731-94F9-4A6A-A820-2D2A45B6649E}"/>
          </ac:spMkLst>
        </pc:spChg>
        <pc:graphicFrameChg chg="add mod modGraphic">
          <ac:chgData name="Michael PRUVOST" userId="8f2a33a4f218d1ba" providerId="LiveId" clId="{811AD0BE-48F3-41ED-A691-D3D31B5710F7}" dt="2020-10-28T20:03:00.353" v="2534" actId="2062"/>
          <ac:graphicFrameMkLst>
            <pc:docMk/>
            <pc:sldMk cId="3666755657" sldId="360"/>
            <ac:graphicFrameMk id="4" creationId="{2F5A730C-C00A-4852-B005-5A6D4EAE3C1B}"/>
          </ac:graphicFrameMkLst>
        </pc:graphicFrameChg>
      </pc:sldChg>
      <pc:sldChg chg="delSp modSp add mod">
        <pc:chgData name="Michael PRUVOST" userId="8f2a33a4f218d1ba" providerId="LiveId" clId="{811AD0BE-48F3-41ED-A691-D3D31B5710F7}" dt="2020-10-28T20:09:09.006" v="3026" actId="403"/>
        <pc:sldMkLst>
          <pc:docMk/>
          <pc:sldMk cId="2606182055" sldId="361"/>
        </pc:sldMkLst>
        <pc:spChg chg="del">
          <ac:chgData name="Michael PRUVOST" userId="8f2a33a4f218d1ba" providerId="LiveId" clId="{811AD0BE-48F3-41ED-A691-D3D31B5710F7}" dt="2020-10-28T20:03:19.318" v="2536" actId="478"/>
          <ac:spMkLst>
            <pc:docMk/>
            <pc:sldMk cId="2606182055" sldId="361"/>
            <ac:spMk id="3" creationId="{E4470731-94F9-4A6A-A820-2D2A45B6649E}"/>
          </ac:spMkLst>
        </pc:spChg>
        <pc:graphicFrameChg chg="mod modGraphic">
          <ac:chgData name="Michael PRUVOST" userId="8f2a33a4f218d1ba" providerId="LiveId" clId="{811AD0BE-48F3-41ED-A691-D3D31B5710F7}" dt="2020-10-28T20:09:09.006" v="3026" actId="403"/>
          <ac:graphicFrameMkLst>
            <pc:docMk/>
            <pc:sldMk cId="2606182055" sldId="361"/>
            <ac:graphicFrameMk id="4" creationId="{2F5A730C-C00A-4852-B005-5A6D4EAE3C1B}"/>
          </ac:graphicFrameMkLst>
        </pc:graphicFrameChg>
      </pc:sldChg>
      <pc:sldChg chg="modSp add mod">
        <pc:chgData name="Michael PRUVOST" userId="8f2a33a4f218d1ba" providerId="LiveId" clId="{811AD0BE-48F3-41ED-A691-D3D31B5710F7}" dt="2020-10-28T20:13:25.482" v="3357" actId="20577"/>
        <pc:sldMkLst>
          <pc:docMk/>
          <pc:sldMk cId="4143568878" sldId="362"/>
        </pc:sldMkLst>
        <pc:graphicFrameChg chg="modGraphic">
          <ac:chgData name="Michael PRUVOST" userId="8f2a33a4f218d1ba" providerId="LiveId" clId="{811AD0BE-48F3-41ED-A691-D3D31B5710F7}" dt="2020-10-28T20:13:25.482" v="3357" actId="20577"/>
          <ac:graphicFrameMkLst>
            <pc:docMk/>
            <pc:sldMk cId="4143568878" sldId="362"/>
            <ac:graphicFrameMk id="4" creationId="{2F5A730C-C00A-4852-B005-5A6D4EAE3C1B}"/>
          </ac:graphicFrameMkLst>
        </pc:graphicFrameChg>
      </pc:sldChg>
      <pc:sldChg chg="modSp add mod">
        <pc:chgData name="Michael PRUVOST" userId="8f2a33a4f218d1ba" providerId="LiveId" clId="{811AD0BE-48F3-41ED-A691-D3D31B5710F7}" dt="2020-11-03T19:41:10.192" v="4467" actId="20577"/>
        <pc:sldMkLst>
          <pc:docMk/>
          <pc:sldMk cId="3640292371" sldId="363"/>
        </pc:sldMkLst>
        <pc:graphicFrameChg chg="modGraphic">
          <ac:chgData name="Michael PRUVOST" userId="8f2a33a4f218d1ba" providerId="LiveId" clId="{811AD0BE-48F3-41ED-A691-D3D31B5710F7}" dt="2020-11-03T19:41:10.192" v="4467" actId="20577"/>
          <ac:graphicFrameMkLst>
            <pc:docMk/>
            <pc:sldMk cId="3640292371" sldId="363"/>
            <ac:graphicFrameMk id="4" creationId="{2F5A730C-C00A-4852-B005-5A6D4EAE3C1B}"/>
          </ac:graphicFrameMkLst>
        </pc:graphicFrameChg>
      </pc:sldChg>
      <pc:sldChg chg="add ord">
        <pc:chgData name="Michael PRUVOST" userId="8f2a33a4f218d1ba" providerId="LiveId" clId="{811AD0BE-48F3-41ED-A691-D3D31B5710F7}" dt="2020-11-03T19:38:28.207" v="4141"/>
        <pc:sldMkLst>
          <pc:docMk/>
          <pc:sldMk cId="3661348019" sldId="364"/>
        </pc:sldMkLst>
      </pc:sldChg>
      <pc:sldChg chg="modSp add mod">
        <pc:chgData name="Michael PRUVOST" userId="8f2a33a4f218d1ba" providerId="LiveId" clId="{811AD0BE-48F3-41ED-A691-D3D31B5710F7}" dt="2020-11-07T13:29:53.811" v="7693" actId="14100"/>
        <pc:sldMkLst>
          <pc:docMk/>
          <pc:sldMk cId="4273359771" sldId="365"/>
        </pc:sldMkLst>
        <pc:graphicFrameChg chg="mod modGraphic">
          <ac:chgData name="Michael PRUVOST" userId="8f2a33a4f218d1ba" providerId="LiveId" clId="{811AD0BE-48F3-41ED-A691-D3D31B5710F7}" dt="2020-11-07T13:29:53.811" v="7693" actId="14100"/>
          <ac:graphicFrameMkLst>
            <pc:docMk/>
            <pc:sldMk cId="4273359771" sldId="365"/>
            <ac:graphicFrameMk id="4" creationId="{2F5A730C-C00A-4852-B005-5A6D4EAE3C1B}"/>
          </ac:graphicFrameMkLst>
        </pc:graphicFrameChg>
      </pc:sldChg>
      <pc:sldChg chg="addSp delSp modSp add mod">
        <pc:chgData name="Michael PRUVOST" userId="8f2a33a4f218d1ba" providerId="LiveId" clId="{811AD0BE-48F3-41ED-A691-D3D31B5710F7}" dt="2020-11-07T13:07:09.111" v="7202" actId="1076"/>
        <pc:sldMkLst>
          <pc:docMk/>
          <pc:sldMk cId="4022276567" sldId="366"/>
        </pc:sldMkLst>
        <pc:spChg chg="add mod">
          <ac:chgData name="Michael PRUVOST" userId="8f2a33a4f218d1ba" providerId="LiveId" clId="{811AD0BE-48F3-41ED-A691-D3D31B5710F7}" dt="2020-11-07T13:07:09.111" v="7202" actId="1076"/>
          <ac:spMkLst>
            <pc:docMk/>
            <pc:sldMk cId="4022276567" sldId="366"/>
            <ac:spMk id="3" creationId="{52B318DB-48C1-4679-B0B5-1A83B4413419}"/>
          </ac:spMkLst>
        </pc:spChg>
        <pc:graphicFrameChg chg="del">
          <ac:chgData name="Michael PRUVOST" userId="8f2a33a4f218d1ba" providerId="LiveId" clId="{811AD0BE-48F3-41ED-A691-D3D31B5710F7}" dt="2020-11-03T19:47:20.159" v="4830" actId="478"/>
          <ac:graphicFrameMkLst>
            <pc:docMk/>
            <pc:sldMk cId="4022276567" sldId="366"/>
            <ac:graphicFrameMk id="4" creationId="{2F5A730C-C00A-4852-B005-5A6D4EAE3C1B}"/>
          </ac:graphicFrameMkLst>
        </pc:graphicFrameChg>
      </pc:sldChg>
      <pc:sldChg chg="addSp delSp modSp add mod">
        <pc:chgData name="Michael PRUVOST" userId="8f2a33a4f218d1ba" providerId="LiveId" clId="{811AD0BE-48F3-41ED-A691-D3D31B5710F7}" dt="2020-11-07T13:05:26.943" v="7187" actId="20577"/>
        <pc:sldMkLst>
          <pc:docMk/>
          <pc:sldMk cId="225556247" sldId="367"/>
        </pc:sldMkLst>
        <pc:spChg chg="mod">
          <ac:chgData name="Michael PRUVOST" userId="8f2a33a4f218d1ba" providerId="LiveId" clId="{811AD0BE-48F3-41ED-A691-D3D31B5710F7}" dt="2020-11-07T13:05:26.943" v="7187" actId="20577"/>
          <ac:spMkLst>
            <pc:docMk/>
            <pc:sldMk cId="225556247" sldId="367"/>
            <ac:spMk id="3" creationId="{52B318DB-48C1-4679-B0B5-1A83B4413419}"/>
          </ac:spMkLst>
        </pc:spChg>
        <pc:spChg chg="add mod">
          <ac:chgData name="Michael PRUVOST" userId="8f2a33a4f218d1ba" providerId="LiveId" clId="{811AD0BE-48F3-41ED-A691-D3D31B5710F7}" dt="2020-11-03T19:59:18.996" v="5752" actId="11"/>
          <ac:spMkLst>
            <pc:docMk/>
            <pc:sldMk cId="225556247" sldId="367"/>
            <ac:spMk id="4" creationId="{8AC114D4-9E79-4C76-A20A-B295BE12C3E9}"/>
          </ac:spMkLst>
        </pc:spChg>
        <pc:picChg chg="add mod">
          <ac:chgData name="Michael PRUVOST" userId="8f2a33a4f218d1ba" providerId="LiveId" clId="{811AD0BE-48F3-41ED-A691-D3D31B5710F7}" dt="2020-11-03T19:58:14.506" v="5750" actId="167"/>
          <ac:picMkLst>
            <pc:docMk/>
            <pc:sldMk cId="225556247" sldId="367"/>
            <ac:picMk id="1026" creationId="{D1C7FEC5-1034-4BD1-84CA-A247C15FCF54}"/>
          </ac:picMkLst>
        </pc:picChg>
        <pc:picChg chg="del">
          <ac:chgData name="Michael PRUVOST" userId="8f2a33a4f218d1ba" providerId="LiveId" clId="{811AD0BE-48F3-41ED-A691-D3D31B5710F7}" dt="2020-11-03T19:55:52.244" v="5689" actId="478"/>
          <ac:picMkLst>
            <pc:docMk/>
            <pc:sldMk cId="225556247" sldId="367"/>
            <ac:picMk id="3074" creationId="{2936A7AF-563B-45F3-B472-FAA48724EE48}"/>
          </ac:picMkLst>
        </pc:picChg>
      </pc:sldChg>
      <pc:sldChg chg="addSp delSp modSp add mod">
        <pc:chgData name="Michael PRUVOST" userId="8f2a33a4f218d1ba" providerId="LiveId" clId="{811AD0BE-48F3-41ED-A691-D3D31B5710F7}" dt="2020-11-07T13:05:16.108" v="7181" actId="14100"/>
        <pc:sldMkLst>
          <pc:docMk/>
          <pc:sldMk cId="2124646522" sldId="368"/>
        </pc:sldMkLst>
        <pc:spChg chg="mod">
          <ac:chgData name="Michael PRUVOST" userId="8f2a33a4f218d1ba" providerId="LiveId" clId="{811AD0BE-48F3-41ED-A691-D3D31B5710F7}" dt="2020-11-07T13:05:16.108" v="7181" actId="14100"/>
          <ac:spMkLst>
            <pc:docMk/>
            <pc:sldMk cId="2124646522" sldId="368"/>
            <ac:spMk id="3" creationId="{52B318DB-48C1-4679-B0B5-1A83B4413419}"/>
          </ac:spMkLst>
        </pc:spChg>
        <pc:picChg chg="del">
          <ac:chgData name="Michael PRUVOST" userId="8f2a33a4f218d1ba" providerId="LiveId" clId="{811AD0BE-48F3-41ED-A691-D3D31B5710F7}" dt="2020-11-03T20:08:00.338" v="6414" actId="478"/>
          <ac:picMkLst>
            <pc:docMk/>
            <pc:sldMk cId="2124646522" sldId="368"/>
            <ac:picMk id="1026" creationId="{D1C7FEC5-1034-4BD1-84CA-A247C15FCF54}"/>
          </ac:picMkLst>
        </pc:picChg>
        <pc:picChg chg="add mod">
          <ac:chgData name="Michael PRUVOST" userId="8f2a33a4f218d1ba" providerId="LiveId" clId="{811AD0BE-48F3-41ED-A691-D3D31B5710F7}" dt="2020-11-03T20:08:20.163" v="6419" actId="167"/>
          <ac:picMkLst>
            <pc:docMk/>
            <pc:sldMk cId="2124646522" sldId="368"/>
            <ac:picMk id="2050" creationId="{3D5CE9FA-22E5-4976-8D58-A84CDD3974F9}"/>
          </ac:picMkLst>
        </pc:picChg>
      </pc:sldChg>
      <pc:sldChg chg="addSp delSp modSp add mod">
        <pc:chgData name="Michael PRUVOST" userId="8f2a33a4f218d1ba" providerId="LiveId" clId="{811AD0BE-48F3-41ED-A691-D3D31B5710F7}" dt="2020-11-07T13:37:33.253" v="7725" actId="14100"/>
        <pc:sldMkLst>
          <pc:docMk/>
          <pc:sldMk cId="2102364648" sldId="369"/>
        </pc:sldMkLst>
        <pc:spChg chg="mod">
          <ac:chgData name="Michael PRUVOST" userId="8f2a33a4f218d1ba" providerId="LiveId" clId="{811AD0BE-48F3-41ED-A691-D3D31B5710F7}" dt="2020-11-04T11:37:18.232" v="7067" actId="20577"/>
          <ac:spMkLst>
            <pc:docMk/>
            <pc:sldMk cId="2102364648" sldId="369"/>
            <ac:spMk id="3" creationId="{52B318DB-48C1-4679-B0B5-1A83B4413419}"/>
          </ac:spMkLst>
        </pc:spChg>
        <pc:spChg chg="add mod">
          <ac:chgData name="Michael PRUVOST" userId="8f2a33a4f218d1ba" providerId="LiveId" clId="{811AD0BE-48F3-41ED-A691-D3D31B5710F7}" dt="2020-11-07T13:09:56.456" v="7560" actId="20577"/>
          <ac:spMkLst>
            <pc:docMk/>
            <pc:sldMk cId="2102364648" sldId="369"/>
            <ac:spMk id="10" creationId="{6203DF5A-E4DA-4C02-93C9-ECC59624B78C}"/>
          </ac:spMkLst>
        </pc:spChg>
        <pc:picChg chg="del">
          <ac:chgData name="Michael PRUVOST" userId="8f2a33a4f218d1ba" providerId="LiveId" clId="{811AD0BE-48F3-41ED-A691-D3D31B5710F7}" dt="2020-11-07T13:35:52.013" v="7720" actId="478"/>
          <ac:picMkLst>
            <pc:docMk/>
            <pc:sldMk cId="2102364648" sldId="369"/>
            <ac:picMk id="2050" creationId="{3D5CE9FA-22E5-4976-8D58-A84CDD3974F9}"/>
          </ac:picMkLst>
        </pc:picChg>
        <pc:picChg chg="add mod">
          <ac:chgData name="Michael PRUVOST" userId="8f2a33a4f218d1ba" providerId="LiveId" clId="{811AD0BE-48F3-41ED-A691-D3D31B5710F7}" dt="2020-11-07T13:37:33.253" v="7725" actId="14100"/>
          <ac:picMkLst>
            <pc:docMk/>
            <pc:sldMk cId="2102364648" sldId="369"/>
            <ac:picMk id="4098" creationId="{C09A6410-C6B7-4583-BD26-D8AE5864904B}"/>
          </ac:picMkLst>
        </pc:picChg>
      </pc:sldChg>
      <pc:sldChg chg="modSp add mod">
        <pc:chgData name="Michael PRUVOST" userId="8f2a33a4f218d1ba" providerId="LiveId" clId="{811AD0BE-48F3-41ED-A691-D3D31B5710F7}" dt="2020-11-07T13:29:30.308" v="7692" actId="6549"/>
        <pc:sldMkLst>
          <pc:docMk/>
          <pc:sldMk cId="2573545396" sldId="370"/>
        </pc:sldMkLst>
        <pc:spChg chg="mod">
          <ac:chgData name="Michael PRUVOST" userId="8f2a33a4f218d1ba" providerId="LiveId" clId="{811AD0BE-48F3-41ED-A691-D3D31B5710F7}" dt="2020-11-07T13:29:30.308" v="7692" actId="6549"/>
          <ac:spMkLst>
            <pc:docMk/>
            <pc:sldMk cId="2573545396" sldId="370"/>
            <ac:spMk id="3" creationId="{52B318DB-48C1-4679-B0B5-1A83B4413419}"/>
          </ac:spMkLst>
        </pc:spChg>
      </pc:sldChg>
      <pc:sldChg chg="addSp delSp modSp add mod ord">
        <pc:chgData name="Michael PRUVOST" userId="8f2a33a4f218d1ba" providerId="LiveId" clId="{811AD0BE-48F3-41ED-A691-D3D31B5710F7}" dt="2020-11-07T13:30:23.523" v="7694" actId="11"/>
        <pc:sldMkLst>
          <pc:docMk/>
          <pc:sldMk cId="3478514719" sldId="371"/>
        </pc:sldMkLst>
        <pc:spChg chg="mod">
          <ac:chgData name="Michael PRUVOST" userId="8f2a33a4f218d1ba" providerId="LiveId" clId="{811AD0BE-48F3-41ED-A691-D3D31B5710F7}" dt="2020-11-07T13:30:23.523" v="7694" actId="11"/>
          <ac:spMkLst>
            <pc:docMk/>
            <pc:sldMk cId="3478514719" sldId="371"/>
            <ac:spMk id="4" creationId="{8AC114D4-9E79-4C76-A20A-B295BE12C3E9}"/>
          </ac:spMkLst>
        </pc:spChg>
        <pc:spChg chg="del">
          <ac:chgData name="Michael PRUVOST" userId="8f2a33a4f218d1ba" providerId="LiveId" clId="{811AD0BE-48F3-41ED-A691-D3D31B5710F7}" dt="2020-11-07T13:15:11.533" v="7617" actId="478"/>
          <ac:spMkLst>
            <pc:docMk/>
            <pc:sldMk cId="3478514719" sldId="371"/>
            <ac:spMk id="10" creationId="{6203DF5A-E4DA-4C02-93C9-ECC59624B78C}"/>
          </ac:spMkLst>
        </pc:spChg>
        <pc:picChg chg="add mod">
          <ac:chgData name="Michael PRUVOST" userId="8f2a33a4f218d1ba" providerId="LiveId" clId="{811AD0BE-48F3-41ED-A691-D3D31B5710F7}" dt="2020-11-07T13:14:23.118" v="7577" actId="167"/>
          <ac:picMkLst>
            <pc:docMk/>
            <pc:sldMk cId="3478514719" sldId="371"/>
            <ac:picMk id="1026" creationId="{1A29B8BF-8A8E-4810-8AF8-A66F49C630ED}"/>
          </ac:picMkLst>
        </pc:picChg>
        <pc:picChg chg="add mod">
          <ac:chgData name="Michael PRUVOST" userId="8f2a33a4f218d1ba" providerId="LiveId" clId="{811AD0BE-48F3-41ED-A691-D3D31B5710F7}" dt="2020-11-07T13:23:41.982" v="7628" actId="1076"/>
          <ac:picMkLst>
            <pc:docMk/>
            <pc:sldMk cId="3478514719" sldId="371"/>
            <ac:picMk id="1028" creationId="{393EB2A2-5814-45D7-8937-67FE4EF1511F}"/>
          </ac:picMkLst>
        </pc:picChg>
        <pc:picChg chg="del">
          <ac:chgData name="Michael PRUVOST" userId="8f2a33a4f218d1ba" providerId="LiveId" clId="{811AD0BE-48F3-41ED-A691-D3D31B5710F7}" dt="2020-11-07T13:10:33.186" v="7562" actId="478"/>
          <ac:picMkLst>
            <pc:docMk/>
            <pc:sldMk cId="3478514719" sldId="371"/>
            <ac:picMk id="2050" creationId="{3D5CE9FA-22E5-4976-8D58-A84CDD3974F9}"/>
          </ac:picMkLst>
        </pc:picChg>
      </pc:sldChg>
      <pc:sldChg chg="addSp delSp modSp add mod ord">
        <pc:chgData name="Michael PRUVOST" userId="8f2a33a4f218d1ba" providerId="LiveId" clId="{811AD0BE-48F3-41ED-A691-D3D31B5710F7}" dt="2020-11-07T13:33:48.501" v="7715"/>
        <pc:sldMkLst>
          <pc:docMk/>
          <pc:sldMk cId="3891324049" sldId="372"/>
        </pc:sldMkLst>
        <pc:spChg chg="mod">
          <ac:chgData name="Michael PRUVOST" userId="8f2a33a4f218d1ba" providerId="LiveId" clId="{811AD0BE-48F3-41ED-A691-D3D31B5710F7}" dt="2020-11-07T13:28:07.830" v="7682" actId="11"/>
          <ac:spMkLst>
            <pc:docMk/>
            <pc:sldMk cId="3891324049" sldId="372"/>
            <ac:spMk id="4" creationId="{8AC114D4-9E79-4C76-A20A-B295BE12C3E9}"/>
          </ac:spMkLst>
        </pc:spChg>
        <pc:spChg chg="add mod">
          <ac:chgData name="Michael PRUVOST" userId="8f2a33a4f218d1ba" providerId="LiveId" clId="{811AD0BE-48F3-41ED-A691-D3D31B5710F7}" dt="2020-11-07T13:27:35.323" v="7681" actId="20577"/>
          <ac:spMkLst>
            <pc:docMk/>
            <pc:sldMk cId="3891324049" sldId="372"/>
            <ac:spMk id="11" creationId="{6DA31106-DDBC-488A-83A6-83DD4B8F6555}"/>
          </ac:spMkLst>
        </pc:spChg>
        <pc:spChg chg="add del mod">
          <ac:chgData name="Michael PRUVOST" userId="8f2a33a4f218d1ba" providerId="LiveId" clId="{811AD0BE-48F3-41ED-A691-D3D31B5710F7}" dt="2020-11-07T13:26:47.469" v="7670" actId="478"/>
          <ac:spMkLst>
            <pc:docMk/>
            <pc:sldMk cId="3891324049" sldId="372"/>
            <ac:spMk id="12" creationId="{7548ED98-693F-4234-9F34-D3B5818708E1}"/>
          </ac:spMkLst>
        </pc:spChg>
        <pc:picChg chg="add mod">
          <ac:chgData name="Michael PRUVOST" userId="8f2a33a4f218d1ba" providerId="LiveId" clId="{811AD0BE-48F3-41ED-A691-D3D31B5710F7}" dt="2020-11-07T13:26:43.415" v="7669" actId="14100"/>
          <ac:picMkLst>
            <pc:docMk/>
            <pc:sldMk cId="3891324049" sldId="372"/>
            <ac:picMk id="10" creationId="{7EE727D4-D045-4B4E-81A0-9E0619191ABD}"/>
          </ac:picMkLst>
        </pc:picChg>
        <pc:picChg chg="del">
          <ac:chgData name="Michael PRUVOST" userId="8f2a33a4f218d1ba" providerId="LiveId" clId="{811AD0BE-48F3-41ED-A691-D3D31B5710F7}" dt="2020-11-07T13:26:15.824" v="7665" actId="478"/>
          <ac:picMkLst>
            <pc:docMk/>
            <pc:sldMk cId="3891324049" sldId="372"/>
            <ac:picMk id="1026" creationId="{1A29B8BF-8A8E-4810-8AF8-A66F49C630ED}"/>
          </ac:picMkLst>
        </pc:picChg>
        <pc:picChg chg="del mod">
          <ac:chgData name="Michael PRUVOST" userId="8f2a33a4f218d1ba" providerId="LiveId" clId="{811AD0BE-48F3-41ED-A691-D3D31B5710F7}" dt="2020-11-07T13:23:48.096" v="7631" actId="478"/>
          <ac:picMkLst>
            <pc:docMk/>
            <pc:sldMk cId="3891324049" sldId="372"/>
            <ac:picMk id="1028" creationId="{393EB2A2-5814-45D7-8937-67FE4EF1511F}"/>
          </ac:picMkLst>
        </pc:picChg>
      </pc:sldChg>
      <pc:sldChg chg="addSp delSp modSp add mod ord">
        <pc:chgData name="Michael PRUVOST" userId="8f2a33a4f218d1ba" providerId="LiveId" clId="{811AD0BE-48F3-41ED-A691-D3D31B5710F7}" dt="2020-11-07T13:34:10.621" v="7717" actId="20577"/>
        <pc:sldMkLst>
          <pc:docMk/>
          <pc:sldMk cId="3077606219" sldId="373"/>
        </pc:sldMkLst>
        <pc:spChg chg="mod">
          <ac:chgData name="Michael PRUVOST" userId="8f2a33a4f218d1ba" providerId="LiveId" clId="{811AD0BE-48F3-41ED-A691-D3D31B5710F7}" dt="2020-11-07T13:34:10.621" v="7717" actId="20577"/>
          <ac:spMkLst>
            <pc:docMk/>
            <pc:sldMk cId="3077606219" sldId="373"/>
            <ac:spMk id="11" creationId="{6DA31106-DDBC-488A-83A6-83DD4B8F6555}"/>
          </ac:spMkLst>
        </pc:spChg>
        <pc:picChg chg="del">
          <ac:chgData name="Michael PRUVOST" userId="8f2a33a4f218d1ba" providerId="LiveId" clId="{811AD0BE-48F3-41ED-A691-D3D31B5710F7}" dt="2020-11-07T13:28:14.266" v="7684" actId="478"/>
          <ac:picMkLst>
            <pc:docMk/>
            <pc:sldMk cId="3077606219" sldId="373"/>
            <ac:picMk id="10" creationId="{7EE727D4-D045-4B4E-81A0-9E0619191ABD}"/>
          </ac:picMkLst>
        </pc:picChg>
        <pc:picChg chg="add mod">
          <ac:chgData name="Michael PRUVOST" userId="8f2a33a4f218d1ba" providerId="LiveId" clId="{811AD0BE-48F3-41ED-A691-D3D31B5710F7}" dt="2020-11-07T13:32:35.017" v="7711" actId="14100"/>
          <ac:picMkLst>
            <pc:docMk/>
            <pc:sldMk cId="3077606219" sldId="373"/>
            <ac:picMk id="2050" creationId="{94B9F281-5B34-452E-ABAA-BE3F60FE3E0E}"/>
          </ac:picMkLst>
        </pc:picChg>
      </pc:sldChg>
      <pc:sldChg chg="addSp delSp modSp add mod modAnim">
        <pc:chgData name="Michael PRUVOST" userId="8f2a33a4f218d1ba" providerId="LiveId" clId="{811AD0BE-48F3-41ED-A691-D3D31B5710F7}" dt="2020-11-07T13:46:54.680" v="7785" actId="1076"/>
        <pc:sldMkLst>
          <pc:docMk/>
          <pc:sldMk cId="2748996333" sldId="374"/>
        </pc:sldMkLst>
        <pc:spChg chg="add del mod">
          <ac:chgData name="Michael PRUVOST" userId="8f2a33a4f218d1ba" providerId="LiveId" clId="{811AD0BE-48F3-41ED-A691-D3D31B5710F7}" dt="2020-11-07T13:46:54.680" v="7785" actId="1076"/>
          <ac:spMkLst>
            <pc:docMk/>
            <pc:sldMk cId="2748996333" sldId="374"/>
            <ac:spMk id="10" creationId="{6203DF5A-E4DA-4C02-93C9-ECC59624B78C}"/>
          </ac:spMkLst>
        </pc:spChg>
        <pc:spChg chg="add mod">
          <ac:chgData name="Michael PRUVOST" userId="8f2a33a4f218d1ba" providerId="LiveId" clId="{811AD0BE-48F3-41ED-A691-D3D31B5710F7}" dt="2020-11-07T13:41:25.075" v="7757" actId="571"/>
          <ac:spMkLst>
            <pc:docMk/>
            <pc:sldMk cId="2748996333" sldId="374"/>
            <ac:spMk id="11" creationId="{5C6565BA-04F7-4B98-874E-C9B44706523D}"/>
          </ac:spMkLst>
        </pc:spChg>
        <pc:picChg chg="add mod">
          <ac:chgData name="Michael PRUVOST" userId="8f2a33a4f218d1ba" providerId="LiveId" clId="{811AD0BE-48F3-41ED-A691-D3D31B5710F7}" dt="2020-11-07T13:41:25.075" v="7757" actId="571"/>
          <ac:picMkLst>
            <pc:docMk/>
            <pc:sldMk cId="2748996333" sldId="374"/>
            <ac:picMk id="12" creationId="{BDEC462E-32C4-4EAC-A7B0-01097744FD3C}"/>
          </ac:picMkLst>
        </pc:picChg>
        <pc:picChg chg="del">
          <ac:chgData name="Michael PRUVOST" userId="8f2a33a4f218d1ba" providerId="LiveId" clId="{811AD0BE-48F3-41ED-A691-D3D31B5710F7}" dt="2020-11-07T13:40:37.903" v="7749" actId="478"/>
          <ac:picMkLst>
            <pc:docMk/>
            <pc:sldMk cId="2748996333" sldId="374"/>
            <ac:picMk id="2050" creationId="{3D5CE9FA-22E5-4976-8D58-A84CDD3974F9}"/>
          </ac:picMkLst>
        </pc:picChg>
        <pc:picChg chg="add del mod">
          <ac:chgData name="Michael PRUVOST" userId="8f2a33a4f218d1ba" providerId="LiveId" clId="{811AD0BE-48F3-41ED-A691-D3D31B5710F7}" dt="2020-11-07T13:43:09.006" v="7762" actId="478"/>
          <ac:picMkLst>
            <pc:docMk/>
            <pc:sldMk cId="2748996333" sldId="374"/>
            <ac:picMk id="5122" creationId="{63078E1B-FFE6-4D56-B4CC-2B26F6F3243C}"/>
          </ac:picMkLst>
        </pc:picChg>
        <pc:picChg chg="add mod">
          <ac:chgData name="Michael PRUVOST" userId="8f2a33a4f218d1ba" providerId="LiveId" clId="{811AD0BE-48F3-41ED-A691-D3D31B5710F7}" dt="2020-11-07T13:43:28.724" v="7770" actId="1076"/>
          <ac:picMkLst>
            <pc:docMk/>
            <pc:sldMk cId="2748996333" sldId="374"/>
            <ac:picMk id="5124" creationId="{3E2E01B0-BC88-4EE6-AAB8-1FBA68342ACC}"/>
          </ac:picMkLst>
        </pc:picChg>
      </pc:sldChg>
      <pc:sldChg chg="addSp delSp modSp add mod">
        <pc:chgData name="Michael PRUVOST" userId="8f2a33a4f218d1ba" providerId="LiveId" clId="{811AD0BE-48F3-41ED-A691-D3D31B5710F7}" dt="2020-11-07T13:48:33.410" v="7798" actId="167"/>
        <pc:sldMkLst>
          <pc:docMk/>
          <pc:sldMk cId="1023115164" sldId="375"/>
        </pc:sldMkLst>
        <pc:spChg chg="mod">
          <ac:chgData name="Michael PRUVOST" userId="8f2a33a4f218d1ba" providerId="LiveId" clId="{811AD0BE-48F3-41ED-A691-D3D31B5710F7}" dt="2020-11-07T13:47:34.328" v="7793" actId="123"/>
          <ac:spMkLst>
            <pc:docMk/>
            <pc:sldMk cId="1023115164" sldId="375"/>
            <ac:spMk id="10" creationId="{6203DF5A-E4DA-4C02-93C9-ECC59624B78C}"/>
          </ac:spMkLst>
        </pc:spChg>
        <pc:picChg chg="del">
          <ac:chgData name="Michael PRUVOST" userId="8f2a33a4f218d1ba" providerId="LiveId" clId="{811AD0BE-48F3-41ED-A691-D3D31B5710F7}" dt="2020-11-07T13:47:38.167" v="7794" actId="478"/>
          <ac:picMkLst>
            <pc:docMk/>
            <pc:sldMk cId="1023115164" sldId="375"/>
            <ac:picMk id="2050" creationId="{3D5CE9FA-22E5-4976-8D58-A84CDD3974F9}"/>
          </ac:picMkLst>
        </pc:picChg>
        <pc:picChg chg="add mod">
          <ac:chgData name="Michael PRUVOST" userId="8f2a33a4f218d1ba" providerId="LiveId" clId="{811AD0BE-48F3-41ED-A691-D3D31B5710F7}" dt="2020-11-07T13:48:33.410" v="7798" actId="167"/>
          <ac:picMkLst>
            <pc:docMk/>
            <pc:sldMk cId="1023115164" sldId="375"/>
            <ac:picMk id="7170" creationId="{91E53EBB-8EEB-40C9-8667-3AB5496B02CA}"/>
          </ac:picMkLst>
        </pc:picChg>
      </pc:sldChg>
      <pc:sldChg chg="addSp delSp modSp add modAnim">
        <pc:chgData name="Michael PRUVOST" userId="8f2a33a4f218d1ba" providerId="LiveId" clId="{811AD0BE-48F3-41ED-A691-D3D31B5710F7}" dt="2020-11-07T13:45:30.911" v="7780" actId="20577"/>
        <pc:sldMkLst>
          <pc:docMk/>
          <pc:sldMk cId="3913501999" sldId="376"/>
        </pc:sldMkLst>
        <pc:spChg chg="mod">
          <ac:chgData name="Michael PRUVOST" userId="8f2a33a4f218d1ba" providerId="LiveId" clId="{811AD0BE-48F3-41ED-A691-D3D31B5710F7}" dt="2020-11-07T13:45:30.911" v="7780" actId="20577"/>
          <ac:spMkLst>
            <pc:docMk/>
            <pc:sldMk cId="3913501999" sldId="376"/>
            <ac:spMk id="10" creationId="{6203DF5A-E4DA-4C02-93C9-ECC59624B78C}"/>
          </ac:spMkLst>
        </pc:spChg>
        <pc:picChg chg="del">
          <ac:chgData name="Michael PRUVOST" userId="8f2a33a4f218d1ba" providerId="LiveId" clId="{811AD0BE-48F3-41ED-A691-D3D31B5710F7}" dt="2020-11-07T13:44:11.800" v="7775" actId="478"/>
          <ac:picMkLst>
            <pc:docMk/>
            <pc:sldMk cId="3913501999" sldId="376"/>
            <ac:picMk id="5124" creationId="{3E2E01B0-BC88-4EE6-AAB8-1FBA68342ACC}"/>
          </ac:picMkLst>
        </pc:picChg>
        <pc:picChg chg="add mod">
          <ac:chgData name="Michael PRUVOST" userId="8f2a33a4f218d1ba" providerId="LiveId" clId="{811AD0BE-48F3-41ED-A691-D3D31B5710F7}" dt="2020-11-07T13:45:13.946" v="7779" actId="1076"/>
          <ac:picMkLst>
            <pc:docMk/>
            <pc:sldMk cId="3913501999" sldId="376"/>
            <ac:picMk id="6146" creationId="{B5CC9904-49E3-4BFD-867B-8440C7325061}"/>
          </ac:picMkLst>
        </pc:picChg>
      </pc:sldChg>
      <pc:sldChg chg="addSp delSp modSp add mod">
        <pc:chgData name="Michael PRUVOST" userId="8f2a33a4f218d1ba" providerId="LiveId" clId="{811AD0BE-48F3-41ED-A691-D3D31B5710F7}" dt="2020-11-07T13:53:15.440" v="7871" actId="113"/>
        <pc:sldMkLst>
          <pc:docMk/>
          <pc:sldMk cId="3635892985" sldId="377"/>
        </pc:sldMkLst>
        <pc:spChg chg="mod">
          <ac:chgData name="Michael PRUVOST" userId="8f2a33a4f218d1ba" providerId="LiveId" clId="{811AD0BE-48F3-41ED-A691-D3D31B5710F7}" dt="2020-11-07T13:51:30.609" v="7847" actId="20577"/>
          <ac:spMkLst>
            <pc:docMk/>
            <pc:sldMk cId="3635892985" sldId="377"/>
            <ac:spMk id="4" creationId="{8AC114D4-9E79-4C76-A20A-B295BE12C3E9}"/>
          </ac:spMkLst>
        </pc:spChg>
        <pc:spChg chg="add mod">
          <ac:chgData name="Michael PRUVOST" userId="8f2a33a4f218d1ba" providerId="LiveId" clId="{811AD0BE-48F3-41ED-A691-D3D31B5710F7}" dt="2020-11-07T13:53:15.440" v="7871" actId="113"/>
          <ac:spMkLst>
            <pc:docMk/>
            <pc:sldMk cId="3635892985" sldId="377"/>
            <ac:spMk id="9" creationId="{495432A5-7ED1-45E2-8BDA-283568B162C2}"/>
          </ac:spMkLst>
        </pc:spChg>
        <pc:spChg chg="del">
          <ac:chgData name="Michael PRUVOST" userId="8f2a33a4f218d1ba" providerId="LiveId" clId="{811AD0BE-48F3-41ED-A691-D3D31B5710F7}" dt="2020-11-07T13:51:38.026" v="7848" actId="478"/>
          <ac:spMkLst>
            <pc:docMk/>
            <pc:sldMk cId="3635892985" sldId="377"/>
            <ac:spMk id="10" creationId="{6203DF5A-E4DA-4C02-93C9-ECC59624B78C}"/>
          </ac:spMkLst>
        </pc:spChg>
        <pc:graphicFrameChg chg="add del mod">
          <ac:chgData name="Michael PRUVOST" userId="8f2a33a4f218d1ba" providerId="LiveId" clId="{811AD0BE-48F3-41ED-A691-D3D31B5710F7}" dt="2020-11-07T13:52:45.408" v="7854" actId="3680"/>
          <ac:graphicFrameMkLst>
            <pc:docMk/>
            <pc:sldMk cId="3635892985" sldId="377"/>
            <ac:graphicFrameMk id="8" creationId="{3623C00D-DC46-4474-ABAC-3C984AA1DBF6}"/>
          </ac:graphicFrameMkLst>
        </pc:graphicFrameChg>
      </pc:sldChg>
      <pc:sldChg chg="addSp delSp modSp add mod">
        <pc:chgData name="Michael PRUVOST" userId="8f2a33a4f218d1ba" providerId="LiveId" clId="{811AD0BE-48F3-41ED-A691-D3D31B5710F7}" dt="2020-11-07T13:54:01.985" v="7886" actId="1076"/>
        <pc:sldMkLst>
          <pc:docMk/>
          <pc:sldMk cId="579810385" sldId="378"/>
        </pc:sldMkLst>
        <pc:spChg chg="add mod">
          <ac:chgData name="Michael PRUVOST" userId="8f2a33a4f218d1ba" providerId="LiveId" clId="{811AD0BE-48F3-41ED-A691-D3D31B5710F7}" dt="2020-11-07T13:54:01.985" v="7886" actId="1076"/>
          <ac:spMkLst>
            <pc:docMk/>
            <pc:sldMk cId="579810385" sldId="378"/>
            <ac:spMk id="8" creationId="{0F0988E4-C28C-4EAF-A16E-BD10FA2F291C}"/>
          </ac:spMkLst>
        </pc:spChg>
        <pc:picChg chg="del">
          <ac:chgData name="Michael PRUVOST" userId="8f2a33a4f218d1ba" providerId="LiveId" clId="{811AD0BE-48F3-41ED-A691-D3D31B5710F7}" dt="2020-11-07T13:53:30.393" v="7873" actId="478"/>
          <ac:picMkLst>
            <pc:docMk/>
            <pc:sldMk cId="579810385" sldId="378"/>
            <ac:picMk id="1028" creationId="{393EB2A2-5814-45D7-8937-67FE4EF1511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A4B10B5-A689-4C7C-908C-FB5B2D35B8F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32D209EB-9019-468F-B4BD-CDC4DCDFF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1D953641-71ED-470A-BF6A-9FB207D7EE8A}"/>
              </a:ext>
            </a:extLst>
          </p:cNvPr>
          <p:cNvSpPr>
            <a:spLocks noGrp="1"/>
          </p:cNvSpPr>
          <p:nvPr>
            <p:ph type="dt" sz="half" idx="10"/>
          </p:nvPr>
        </p:nvSpPr>
        <p:spPr/>
        <p:txBody>
          <a:bodyPr/>
          <a:lstStyle/>
          <a:p>
            <a:fld id="{827D0351-F577-42B5-B048-0EC9CDD97E11}" type="datetimeFigureOut">
              <a:rPr lang="fr-FR" smtClean="0"/>
              <a:t>20/04/2021</a:t>
            </a:fld>
            <a:endParaRPr lang="fr-FR"/>
          </a:p>
        </p:txBody>
      </p:sp>
      <p:sp>
        <p:nvSpPr>
          <p:cNvPr id="5" name="Espace réservé du pied de page 4">
            <a:extLst>
              <a:ext uri="{FF2B5EF4-FFF2-40B4-BE49-F238E27FC236}">
                <a16:creationId xmlns:a16="http://schemas.microsoft.com/office/drawing/2014/main" xmlns="" id="{202A0040-633C-4AED-BA67-022F375F51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2665D46D-3055-499F-AFA5-7AB539FE919B}"/>
              </a:ext>
            </a:extLst>
          </p:cNvPr>
          <p:cNvSpPr>
            <a:spLocks noGrp="1"/>
          </p:cNvSpPr>
          <p:nvPr>
            <p:ph type="sldNum" sz="quarter" idx="12"/>
          </p:nvPr>
        </p:nvSpPr>
        <p:spPr/>
        <p:txBody>
          <a:bodyPr/>
          <a:lstStyle/>
          <a:p>
            <a:fld id="{B4DA9FC5-EE97-4873-A014-34325C4FBAF6}" type="slidenum">
              <a:rPr lang="fr-FR" smtClean="0"/>
              <a:t>‹N°›</a:t>
            </a:fld>
            <a:endParaRPr lang="fr-FR"/>
          </a:p>
        </p:txBody>
      </p:sp>
    </p:spTree>
    <p:extLst>
      <p:ext uri="{BB962C8B-B14F-4D97-AF65-F5344CB8AC3E}">
        <p14:creationId xmlns:p14="http://schemas.microsoft.com/office/powerpoint/2010/main" val="197825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0A4750D-8E6C-486A-BE03-9B9E1F40FFF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807BA86B-09B5-40E4-8DA2-5706B59B272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8B85BC80-2F27-4320-8179-A6DADD425618}"/>
              </a:ext>
            </a:extLst>
          </p:cNvPr>
          <p:cNvSpPr>
            <a:spLocks noGrp="1"/>
          </p:cNvSpPr>
          <p:nvPr>
            <p:ph type="dt" sz="half" idx="10"/>
          </p:nvPr>
        </p:nvSpPr>
        <p:spPr/>
        <p:txBody>
          <a:bodyPr/>
          <a:lstStyle/>
          <a:p>
            <a:fld id="{827D0351-F577-42B5-B048-0EC9CDD97E11}" type="datetimeFigureOut">
              <a:rPr lang="fr-FR" smtClean="0"/>
              <a:t>20/04/2021</a:t>
            </a:fld>
            <a:endParaRPr lang="fr-FR"/>
          </a:p>
        </p:txBody>
      </p:sp>
      <p:sp>
        <p:nvSpPr>
          <p:cNvPr id="5" name="Espace réservé du pied de page 4">
            <a:extLst>
              <a:ext uri="{FF2B5EF4-FFF2-40B4-BE49-F238E27FC236}">
                <a16:creationId xmlns:a16="http://schemas.microsoft.com/office/drawing/2014/main" xmlns="" id="{477C92C6-CD32-4BEF-8F5F-A951B87E5B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C8A5009-1C59-457E-AB35-C0C81B2F1AF2}"/>
              </a:ext>
            </a:extLst>
          </p:cNvPr>
          <p:cNvSpPr>
            <a:spLocks noGrp="1"/>
          </p:cNvSpPr>
          <p:nvPr>
            <p:ph type="sldNum" sz="quarter" idx="12"/>
          </p:nvPr>
        </p:nvSpPr>
        <p:spPr/>
        <p:txBody>
          <a:bodyPr/>
          <a:lstStyle/>
          <a:p>
            <a:fld id="{B4DA9FC5-EE97-4873-A014-34325C4FBAF6}" type="slidenum">
              <a:rPr lang="fr-FR" smtClean="0"/>
              <a:t>‹N°›</a:t>
            </a:fld>
            <a:endParaRPr lang="fr-FR"/>
          </a:p>
        </p:txBody>
      </p:sp>
    </p:spTree>
    <p:extLst>
      <p:ext uri="{BB962C8B-B14F-4D97-AF65-F5344CB8AC3E}">
        <p14:creationId xmlns:p14="http://schemas.microsoft.com/office/powerpoint/2010/main" val="32627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0CA0FF57-4FB5-42D9-B8A2-D37DBF8E3E6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1A42D554-6B3D-42C0-9218-2F7C19E91E4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24C1CD4B-5B7E-4619-9BD3-CC48FC983BFC}"/>
              </a:ext>
            </a:extLst>
          </p:cNvPr>
          <p:cNvSpPr>
            <a:spLocks noGrp="1"/>
          </p:cNvSpPr>
          <p:nvPr>
            <p:ph type="dt" sz="half" idx="10"/>
          </p:nvPr>
        </p:nvSpPr>
        <p:spPr/>
        <p:txBody>
          <a:bodyPr/>
          <a:lstStyle/>
          <a:p>
            <a:fld id="{827D0351-F577-42B5-B048-0EC9CDD97E11}" type="datetimeFigureOut">
              <a:rPr lang="fr-FR" smtClean="0"/>
              <a:t>20/04/2021</a:t>
            </a:fld>
            <a:endParaRPr lang="fr-FR"/>
          </a:p>
        </p:txBody>
      </p:sp>
      <p:sp>
        <p:nvSpPr>
          <p:cNvPr id="5" name="Espace réservé du pied de page 4">
            <a:extLst>
              <a:ext uri="{FF2B5EF4-FFF2-40B4-BE49-F238E27FC236}">
                <a16:creationId xmlns:a16="http://schemas.microsoft.com/office/drawing/2014/main" xmlns="" id="{6B3A54C6-FF7F-4378-8C99-E16A9908B6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784A0503-38CA-434F-B5F3-14FF026100C2}"/>
              </a:ext>
            </a:extLst>
          </p:cNvPr>
          <p:cNvSpPr>
            <a:spLocks noGrp="1"/>
          </p:cNvSpPr>
          <p:nvPr>
            <p:ph type="sldNum" sz="quarter" idx="12"/>
          </p:nvPr>
        </p:nvSpPr>
        <p:spPr/>
        <p:txBody>
          <a:bodyPr/>
          <a:lstStyle/>
          <a:p>
            <a:fld id="{B4DA9FC5-EE97-4873-A014-34325C4FBAF6}" type="slidenum">
              <a:rPr lang="fr-FR" smtClean="0"/>
              <a:t>‹N°›</a:t>
            </a:fld>
            <a:endParaRPr lang="fr-FR"/>
          </a:p>
        </p:txBody>
      </p:sp>
    </p:spTree>
    <p:extLst>
      <p:ext uri="{BB962C8B-B14F-4D97-AF65-F5344CB8AC3E}">
        <p14:creationId xmlns:p14="http://schemas.microsoft.com/office/powerpoint/2010/main" val="6144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AF5C313-C60D-4A80-A44D-47CE3325268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BAAB3A3F-4781-452B-9715-17B603C4D4B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9CE30494-EE4F-4240-9C75-8D109113D155}"/>
              </a:ext>
            </a:extLst>
          </p:cNvPr>
          <p:cNvSpPr>
            <a:spLocks noGrp="1"/>
          </p:cNvSpPr>
          <p:nvPr>
            <p:ph type="dt" sz="half" idx="10"/>
          </p:nvPr>
        </p:nvSpPr>
        <p:spPr/>
        <p:txBody>
          <a:bodyPr/>
          <a:lstStyle/>
          <a:p>
            <a:fld id="{827D0351-F577-42B5-B048-0EC9CDD97E11}" type="datetimeFigureOut">
              <a:rPr lang="fr-FR" smtClean="0"/>
              <a:t>20/04/2021</a:t>
            </a:fld>
            <a:endParaRPr lang="fr-FR"/>
          </a:p>
        </p:txBody>
      </p:sp>
      <p:sp>
        <p:nvSpPr>
          <p:cNvPr id="5" name="Espace réservé du pied de page 4">
            <a:extLst>
              <a:ext uri="{FF2B5EF4-FFF2-40B4-BE49-F238E27FC236}">
                <a16:creationId xmlns:a16="http://schemas.microsoft.com/office/drawing/2014/main" xmlns="" id="{39CD6201-C317-486A-B89C-DE87EDA3D4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CA53B4CC-E780-4FBC-A1A0-1CC287EBB2D5}"/>
              </a:ext>
            </a:extLst>
          </p:cNvPr>
          <p:cNvSpPr>
            <a:spLocks noGrp="1"/>
          </p:cNvSpPr>
          <p:nvPr>
            <p:ph type="sldNum" sz="quarter" idx="12"/>
          </p:nvPr>
        </p:nvSpPr>
        <p:spPr/>
        <p:txBody>
          <a:bodyPr/>
          <a:lstStyle/>
          <a:p>
            <a:fld id="{B4DA9FC5-EE97-4873-A014-34325C4FBAF6}" type="slidenum">
              <a:rPr lang="fr-FR" smtClean="0"/>
              <a:t>‹N°›</a:t>
            </a:fld>
            <a:endParaRPr lang="fr-FR"/>
          </a:p>
        </p:txBody>
      </p:sp>
    </p:spTree>
    <p:extLst>
      <p:ext uri="{BB962C8B-B14F-4D97-AF65-F5344CB8AC3E}">
        <p14:creationId xmlns:p14="http://schemas.microsoft.com/office/powerpoint/2010/main" val="345552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8112C46-8039-4D8A-AEDC-30E8D7796FF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8C5AC89D-39F1-48E7-A78B-A7A911133A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B34C7BCB-3B03-404F-AE8C-D0AE01D77374}"/>
              </a:ext>
            </a:extLst>
          </p:cNvPr>
          <p:cNvSpPr>
            <a:spLocks noGrp="1"/>
          </p:cNvSpPr>
          <p:nvPr>
            <p:ph type="dt" sz="half" idx="10"/>
          </p:nvPr>
        </p:nvSpPr>
        <p:spPr/>
        <p:txBody>
          <a:bodyPr/>
          <a:lstStyle/>
          <a:p>
            <a:fld id="{827D0351-F577-42B5-B048-0EC9CDD97E11}" type="datetimeFigureOut">
              <a:rPr lang="fr-FR" smtClean="0"/>
              <a:t>20/04/2021</a:t>
            </a:fld>
            <a:endParaRPr lang="fr-FR"/>
          </a:p>
        </p:txBody>
      </p:sp>
      <p:sp>
        <p:nvSpPr>
          <p:cNvPr id="5" name="Espace réservé du pied de page 4">
            <a:extLst>
              <a:ext uri="{FF2B5EF4-FFF2-40B4-BE49-F238E27FC236}">
                <a16:creationId xmlns:a16="http://schemas.microsoft.com/office/drawing/2014/main" xmlns="" id="{612D32C5-D21E-42EC-9692-7E1EBECB75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2F48ED3D-3BE7-49FE-AF42-C7EADC8D4EBD}"/>
              </a:ext>
            </a:extLst>
          </p:cNvPr>
          <p:cNvSpPr>
            <a:spLocks noGrp="1"/>
          </p:cNvSpPr>
          <p:nvPr>
            <p:ph type="sldNum" sz="quarter" idx="12"/>
          </p:nvPr>
        </p:nvSpPr>
        <p:spPr/>
        <p:txBody>
          <a:bodyPr/>
          <a:lstStyle/>
          <a:p>
            <a:fld id="{B4DA9FC5-EE97-4873-A014-34325C4FBAF6}" type="slidenum">
              <a:rPr lang="fr-FR" smtClean="0"/>
              <a:t>‹N°›</a:t>
            </a:fld>
            <a:endParaRPr lang="fr-FR"/>
          </a:p>
        </p:txBody>
      </p:sp>
    </p:spTree>
    <p:extLst>
      <p:ext uri="{BB962C8B-B14F-4D97-AF65-F5344CB8AC3E}">
        <p14:creationId xmlns:p14="http://schemas.microsoft.com/office/powerpoint/2010/main" val="843460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2532110-61A8-4D7D-9918-B5D078C58F4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C7656DF3-2627-496E-A87E-2B4F07BE622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C9531838-C16A-4513-9D71-E5AFC1A98FB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433CEF77-8032-4B2C-A686-A5A246696F7A}"/>
              </a:ext>
            </a:extLst>
          </p:cNvPr>
          <p:cNvSpPr>
            <a:spLocks noGrp="1"/>
          </p:cNvSpPr>
          <p:nvPr>
            <p:ph type="dt" sz="half" idx="10"/>
          </p:nvPr>
        </p:nvSpPr>
        <p:spPr/>
        <p:txBody>
          <a:bodyPr/>
          <a:lstStyle/>
          <a:p>
            <a:fld id="{827D0351-F577-42B5-B048-0EC9CDD97E11}" type="datetimeFigureOut">
              <a:rPr lang="fr-FR" smtClean="0"/>
              <a:t>20/04/2021</a:t>
            </a:fld>
            <a:endParaRPr lang="fr-FR"/>
          </a:p>
        </p:txBody>
      </p:sp>
      <p:sp>
        <p:nvSpPr>
          <p:cNvPr id="6" name="Espace réservé du pied de page 5">
            <a:extLst>
              <a:ext uri="{FF2B5EF4-FFF2-40B4-BE49-F238E27FC236}">
                <a16:creationId xmlns:a16="http://schemas.microsoft.com/office/drawing/2014/main" xmlns="" id="{14719150-CD17-46D9-A2A7-B78FF0DCA8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33D441CF-6B2B-4CF5-849C-A8107A62F224}"/>
              </a:ext>
            </a:extLst>
          </p:cNvPr>
          <p:cNvSpPr>
            <a:spLocks noGrp="1"/>
          </p:cNvSpPr>
          <p:nvPr>
            <p:ph type="sldNum" sz="quarter" idx="12"/>
          </p:nvPr>
        </p:nvSpPr>
        <p:spPr/>
        <p:txBody>
          <a:bodyPr/>
          <a:lstStyle/>
          <a:p>
            <a:fld id="{B4DA9FC5-EE97-4873-A014-34325C4FBAF6}" type="slidenum">
              <a:rPr lang="fr-FR" smtClean="0"/>
              <a:t>‹N°›</a:t>
            </a:fld>
            <a:endParaRPr lang="fr-FR"/>
          </a:p>
        </p:txBody>
      </p:sp>
    </p:spTree>
    <p:extLst>
      <p:ext uri="{BB962C8B-B14F-4D97-AF65-F5344CB8AC3E}">
        <p14:creationId xmlns:p14="http://schemas.microsoft.com/office/powerpoint/2010/main" val="549579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693885E-25C7-466F-B200-6819E647BA5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889AAD61-9359-4C19-972E-B29B73D18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BB58CE43-9144-4140-8476-6C5E3A35F86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5ED61E4D-19E1-429C-91D5-022139E2F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7B813F2D-EAB8-4DAC-A065-4C853E8132B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9FBA437E-08C4-422F-ABD6-AB6D61597C14}"/>
              </a:ext>
            </a:extLst>
          </p:cNvPr>
          <p:cNvSpPr>
            <a:spLocks noGrp="1"/>
          </p:cNvSpPr>
          <p:nvPr>
            <p:ph type="dt" sz="half" idx="10"/>
          </p:nvPr>
        </p:nvSpPr>
        <p:spPr/>
        <p:txBody>
          <a:bodyPr/>
          <a:lstStyle/>
          <a:p>
            <a:fld id="{827D0351-F577-42B5-B048-0EC9CDD97E11}" type="datetimeFigureOut">
              <a:rPr lang="fr-FR" smtClean="0"/>
              <a:t>20/04/2021</a:t>
            </a:fld>
            <a:endParaRPr lang="fr-FR"/>
          </a:p>
        </p:txBody>
      </p:sp>
      <p:sp>
        <p:nvSpPr>
          <p:cNvPr id="8" name="Espace réservé du pied de page 7">
            <a:extLst>
              <a:ext uri="{FF2B5EF4-FFF2-40B4-BE49-F238E27FC236}">
                <a16:creationId xmlns:a16="http://schemas.microsoft.com/office/drawing/2014/main" xmlns="" id="{B5CD188B-EF6E-4F9D-8E03-877F0199599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A237777C-F972-4521-9CE4-748B23D1E42B}"/>
              </a:ext>
            </a:extLst>
          </p:cNvPr>
          <p:cNvSpPr>
            <a:spLocks noGrp="1"/>
          </p:cNvSpPr>
          <p:nvPr>
            <p:ph type="sldNum" sz="quarter" idx="12"/>
          </p:nvPr>
        </p:nvSpPr>
        <p:spPr/>
        <p:txBody>
          <a:bodyPr/>
          <a:lstStyle/>
          <a:p>
            <a:fld id="{B4DA9FC5-EE97-4873-A014-34325C4FBAF6}" type="slidenum">
              <a:rPr lang="fr-FR" smtClean="0"/>
              <a:t>‹N°›</a:t>
            </a:fld>
            <a:endParaRPr lang="fr-FR"/>
          </a:p>
        </p:txBody>
      </p:sp>
    </p:spTree>
    <p:extLst>
      <p:ext uri="{BB962C8B-B14F-4D97-AF65-F5344CB8AC3E}">
        <p14:creationId xmlns:p14="http://schemas.microsoft.com/office/powerpoint/2010/main" val="261005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7F853F8-76ED-4B45-BE2D-F4C0872A7DF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EBB0B649-5D26-4890-AA20-F7382D311DDA}"/>
              </a:ext>
            </a:extLst>
          </p:cNvPr>
          <p:cNvSpPr>
            <a:spLocks noGrp="1"/>
          </p:cNvSpPr>
          <p:nvPr>
            <p:ph type="dt" sz="half" idx="10"/>
          </p:nvPr>
        </p:nvSpPr>
        <p:spPr/>
        <p:txBody>
          <a:bodyPr/>
          <a:lstStyle/>
          <a:p>
            <a:fld id="{827D0351-F577-42B5-B048-0EC9CDD97E11}" type="datetimeFigureOut">
              <a:rPr lang="fr-FR" smtClean="0"/>
              <a:t>20/04/2021</a:t>
            </a:fld>
            <a:endParaRPr lang="fr-FR"/>
          </a:p>
        </p:txBody>
      </p:sp>
      <p:sp>
        <p:nvSpPr>
          <p:cNvPr id="4" name="Espace réservé du pied de page 3">
            <a:extLst>
              <a:ext uri="{FF2B5EF4-FFF2-40B4-BE49-F238E27FC236}">
                <a16:creationId xmlns:a16="http://schemas.microsoft.com/office/drawing/2014/main" xmlns="" id="{E5FAE203-AB7F-42E0-9F94-B921C78B5AC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5FC56728-B787-4D8E-AAD9-1E05D26FD3A3}"/>
              </a:ext>
            </a:extLst>
          </p:cNvPr>
          <p:cNvSpPr>
            <a:spLocks noGrp="1"/>
          </p:cNvSpPr>
          <p:nvPr>
            <p:ph type="sldNum" sz="quarter" idx="12"/>
          </p:nvPr>
        </p:nvSpPr>
        <p:spPr/>
        <p:txBody>
          <a:bodyPr/>
          <a:lstStyle/>
          <a:p>
            <a:fld id="{B4DA9FC5-EE97-4873-A014-34325C4FBAF6}" type="slidenum">
              <a:rPr lang="fr-FR" smtClean="0"/>
              <a:t>‹N°›</a:t>
            </a:fld>
            <a:endParaRPr lang="fr-FR"/>
          </a:p>
        </p:txBody>
      </p:sp>
    </p:spTree>
    <p:extLst>
      <p:ext uri="{BB962C8B-B14F-4D97-AF65-F5344CB8AC3E}">
        <p14:creationId xmlns:p14="http://schemas.microsoft.com/office/powerpoint/2010/main" val="305408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E21AD0C0-FFAB-4438-8340-523C144203C8}"/>
              </a:ext>
            </a:extLst>
          </p:cNvPr>
          <p:cNvSpPr>
            <a:spLocks noGrp="1"/>
          </p:cNvSpPr>
          <p:nvPr>
            <p:ph type="dt" sz="half" idx="10"/>
          </p:nvPr>
        </p:nvSpPr>
        <p:spPr/>
        <p:txBody>
          <a:bodyPr/>
          <a:lstStyle/>
          <a:p>
            <a:fld id="{827D0351-F577-42B5-B048-0EC9CDD97E11}" type="datetimeFigureOut">
              <a:rPr lang="fr-FR" smtClean="0"/>
              <a:t>20/04/2021</a:t>
            </a:fld>
            <a:endParaRPr lang="fr-FR"/>
          </a:p>
        </p:txBody>
      </p:sp>
      <p:sp>
        <p:nvSpPr>
          <p:cNvPr id="3" name="Espace réservé du pied de page 2">
            <a:extLst>
              <a:ext uri="{FF2B5EF4-FFF2-40B4-BE49-F238E27FC236}">
                <a16:creationId xmlns:a16="http://schemas.microsoft.com/office/drawing/2014/main" xmlns="" id="{BC4B5D37-1395-463C-9F5F-FF781EF6B16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89BE1E73-2A17-41E0-8393-DD5B0693D82D}"/>
              </a:ext>
            </a:extLst>
          </p:cNvPr>
          <p:cNvSpPr>
            <a:spLocks noGrp="1"/>
          </p:cNvSpPr>
          <p:nvPr>
            <p:ph type="sldNum" sz="quarter" idx="12"/>
          </p:nvPr>
        </p:nvSpPr>
        <p:spPr/>
        <p:txBody>
          <a:bodyPr/>
          <a:lstStyle/>
          <a:p>
            <a:fld id="{B4DA9FC5-EE97-4873-A014-34325C4FBAF6}" type="slidenum">
              <a:rPr lang="fr-FR" smtClean="0"/>
              <a:t>‹N°›</a:t>
            </a:fld>
            <a:endParaRPr lang="fr-FR"/>
          </a:p>
        </p:txBody>
      </p:sp>
    </p:spTree>
    <p:extLst>
      <p:ext uri="{BB962C8B-B14F-4D97-AF65-F5344CB8AC3E}">
        <p14:creationId xmlns:p14="http://schemas.microsoft.com/office/powerpoint/2010/main" val="374916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1F1A590-F064-4F04-A574-9B4C5B8DA0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6B7EF4B7-C0AF-43BC-8AA4-B1DB0F32E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C160ECC5-6A2B-4D56-AC09-3F1214F70A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BA2F0947-C1D3-4E6A-AA98-446435C602DC}"/>
              </a:ext>
            </a:extLst>
          </p:cNvPr>
          <p:cNvSpPr>
            <a:spLocks noGrp="1"/>
          </p:cNvSpPr>
          <p:nvPr>
            <p:ph type="dt" sz="half" idx="10"/>
          </p:nvPr>
        </p:nvSpPr>
        <p:spPr/>
        <p:txBody>
          <a:bodyPr/>
          <a:lstStyle/>
          <a:p>
            <a:fld id="{827D0351-F577-42B5-B048-0EC9CDD97E11}" type="datetimeFigureOut">
              <a:rPr lang="fr-FR" smtClean="0"/>
              <a:t>20/04/2021</a:t>
            </a:fld>
            <a:endParaRPr lang="fr-FR"/>
          </a:p>
        </p:txBody>
      </p:sp>
      <p:sp>
        <p:nvSpPr>
          <p:cNvPr id="6" name="Espace réservé du pied de page 5">
            <a:extLst>
              <a:ext uri="{FF2B5EF4-FFF2-40B4-BE49-F238E27FC236}">
                <a16:creationId xmlns:a16="http://schemas.microsoft.com/office/drawing/2014/main" xmlns="" id="{179F1D2D-3265-4944-A622-E6BE668BA64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A489394F-A361-4687-AE23-098EEA0A9231}"/>
              </a:ext>
            </a:extLst>
          </p:cNvPr>
          <p:cNvSpPr>
            <a:spLocks noGrp="1"/>
          </p:cNvSpPr>
          <p:nvPr>
            <p:ph type="sldNum" sz="quarter" idx="12"/>
          </p:nvPr>
        </p:nvSpPr>
        <p:spPr/>
        <p:txBody>
          <a:bodyPr/>
          <a:lstStyle/>
          <a:p>
            <a:fld id="{B4DA9FC5-EE97-4873-A014-34325C4FBAF6}" type="slidenum">
              <a:rPr lang="fr-FR" smtClean="0"/>
              <a:t>‹N°›</a:t>
            </a:fld>
            <a:endParaRPr lang="fr-FR"/>
          </a:p>
        </p:txBody>
      </p:sp>
    </p:spTree>
    <p:extLst>
      <p:ext uri="{BB962C8B-B14F-4D97-AF65-F5344CB8AC3E}">
        <p14:creationId xmlns:p14="http://schemas.microsoft.com/office/powerpoint/2010/main" val="378980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C190670-A643-431A-96D0-28F41EC9234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35A94677-ABF2-4327-B8C2-C3C92D772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1A61ED82-C48C-46BE-BF68-DA517C5C7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3B656462-D708-4B0F-A475-9EAA46A15C24}"/>
              </a:ext>
            </a:extLst>
          </p:cNvPr>
          <p:cNvSpPr>
            <a:spLocks noGrp="1"/>
          </p:cNvSpPr>
          <p:nvPr>
            <p:ph type="dt" sz="half" idx="10"/>
          </p:nvPr>
        </p:nvSpPr>
        <p:spPr/>
        <p:txBody>
          <a:bodyPr/>
          <a:lstStyle/>
          <a:p>
            <a:fld id="{827D0351-F577-42B5-B048-0EC9CDD97E11}" type="datetimeFigureOut">
              <a:rPr lang="fr-FR" smtClean="0"/>
              <a:t>20/04/2021</a:t>
            </a:fld>
            <a:endParaRPr lang="fr-FR"/>
          </a:p>
        </p:txBody>
      </p:sp>
      <p:sp>
        <p:nvSpPr>
          <p:cNvPr id="6" name="Espace réservé du pied de page 5">
            <a:extLst>
              <a:ext uri="{FF2B5EF4-FFF2-40B4-BE49-F238E27FC236}">
                <a16:creationId xmlns:a16="http://schemas.microsoft.com/office/drawing/2014/main" xmlns="" id="{8161825E-D40B-4AFB-840F-D7F2DA1ACCD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96C17157-97EC-45A7-96A4-1DE48BE11CA0}"/>
              </a:ext>
            </a:extLst>
          </p:cNvPr>
          <p:cNvSpPr>
            <a:spLocks noGrp="1"/>
          </p:cNvSpPr>
          <p:nvPr>
            <p:ph type="sldNum" sz="quarter" idx="12"/>
          </p:nvPr>
        </p:nvSpPr>
        <p:spPr/>
        <p:txBody>
          <a:bodyPr/>
          <a:lstStyle/>
          <a:p>
            <a:fld id="{B4DA9FC5-EE97-4873-A014-34325C4FBAF6}" type="slidenum">
              <a:rPr lang="fr-FR" smtClean="0"/>
              <a:t>‹N°›</a:t>
            </a:fld>
            <a:endParaRPr lang="fr-FR"/>
          </a:p>
        </p:txBody>
      </p:sp>
    </p:spTree>
    <p:extLst>
      <p:ext uri="{BB962C8B-B14F-4D97-AF65-F5344CB8AC3E}">
        <p14:creationId xmlns:p14="http://schemas.microsoft.com/office/powerpoint/2010/main" val="368095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F3F2D6CE-C675-4672-8BA2-77CF8408E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99B7C7B2-733F-4905-BB55-0AED376719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BEE1AFE6-38E5-49B0-915E-2C4155283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D0351-F577-42B5-B048-0EC9CDD97E11}" type="datetimeFigureOut">
              <a:rPr lang="fr-FR" smtClean="0"/>
              <a:t>20/04/2021</a:t>
            </a:fld>
            <a:endParaRPr lang="fr-FR"/>
          </a:p>
        </p:txBody>
      </p:sp>
      <p:sp>
        <p:nvSpPr>
          <p:cNvPr id="5" name="Espace réservé du pied de page 4">
            <a:extLst>
              <a:ext uri="{FF2B5EF4-FFF2-40B4-BE49-F238E27FC236}">
                <a16:creationId xmlns:a16="http://schemas.microsoft.com/office/drawing/2014/main" xmlns="" id="{3DA15D19-653D-40CE-A4D4-96702CD47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F8838866-1729-4787-B4B8-00305C4C0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A9FC5-EE97-4873-A014-34325C4FBAF6}" type="slidenum">
              <a:rPr lang="fr-FR" smtClean="0"/>
              <a:t>‹N°›</a:t>
            </a:fld>
            <a:endParaRPr lang="fr-FR"/>
          </a:p>
        </p:txBody>
      </p:sp>
    </p:spTree>
    <p:extLst>
      <p:ext uri="{BB962C8B-B14F-4D97-AF65-F5344CB8AC3E}">
        <p14:creationId xmlns:p14="http://schemas.microsoft.com/office/powerpoint/2010/main" val="3100998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8.xml"/><Relationship Id="rId4" Type="http://schemas.openxmlformats.org/officeDocument/2006/relationships/hyperlink" Target="https://commons.wikimedia.org/wiki/File:WikiMooc_2017_-_Number_5.sv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cs.wikipedia.org/wiki/Sport" TargetMode="External"/><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4CFD724-7D3B-4B88-9E16-749F09C8F8C5}"/>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pic>
        <p:nvPicPr>
          <p:cNvPr id="3" name="Picture 2" descr="Café des familles">
            <a:extLst>
              <a:ext uri="{FF2B5EF4-FFF2-40B4-BE49-F238E27FC236}">
                <a16:creationId xmlns:a16="http://schemas.microsoft.com/office/drawing/2014/main" xmlns="" id="{FF8E4963-564D-4AD7-9D12-28F82263A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44436"/>
            <a:ext cx="9144000" cy="3979573"/>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xmlns="" id="{D56091F4-BC30-4902-B49D-E36748A01DF4}"/>
              </a:ext>
            </a:extLst>
          </p:cNvPr>
          <p:cNvSpPr>
            <a:spLocks noGrp="1"/>
          </p:cNvSpPr>
          <p:nvPr>
            <p:ph type="dt" sz="half" idx="10"/>
          </p:nvPr>
        </p:nvSpPr>
        <p:spPr>
          <a:xfrm>
            <a:off x="838200" y="6356350"/>
            <a:ext cx="2743200" cy="365125"/>
          </a:xfrm>
        </p:spPr>
        <p:txBody>
          <a:bodyPr/>
          <a:lstStyle/>
          <a:p>
            <a:fld id="{1BB4FF4E-DCB9-4AF8-AA7B-A4191B2A7DAD}" type="datetime1">
              <a:rPr lang="fr-FR" smtClean="0"/>
              <a:t>20/04/2021</a:t>
            </a:fld>
            <a:endParaRPr lang="fr-FR" dirty="0"/>
          </a:p>
        </p:txBody>
      </p:sp>
      <p:sp>
        <p:nvSpPr>
          <p:cNvPr id="5" name="Espace réservé du numéro de diapositive 4">
            <a:extLst>
              <a:ext uri="{FF2B5EF4-FFF2-40B4-BE49-F238E27FC236}">
                <a16:creationId xmlns:a16="http://schemas.microsoft.com/office/drawing/2014/main" xmlns="" id="{C847A897-8698-4E2A-9AC9-5235431D1F03}"/>
              </a:ext>
            </a:extLst>
          </p:cNvPr>
          <p:cNvSpPr>
            <a:spLocks noGrp="1"/>
          </p:cNvSpPr>
          <p:nvPr>
            <p:ph type="sldNum" sz="quarter" idx="12"/>
          </p:nvPr>
        </p:nvSpPr>
        <p:spPr>
          <a:xfrm>
            <a:off x="8610600" y="6356350"/>
            <a:ext cx="2743200" cy="365125"/>
          </a:xfrm>
        </p:spPr>
        <p:txBody>
          <a:bodyPr/>
          <a:lstStyle/>
          <a:p>
            <a:fld id="{9C946053-6AD2-4D6F-B1B2-56B9586BEF99}" type="slidenum">
              <a:rPr lang="fr-FR" smtClean="0"/>
              <a:t>1</a:t>
            </a:fld>
            <a:endParaRPr lang="fr-FR" dirty="0"/>
          </a:p>
        </p:txBody>
      </p:sp>
      <p:sp>
        <p:nvSpPr>
          <p:cNvPr id="6" name="Espace réservé du pied de page 6">
            <a:extLst>
              <a:ext uri="{FF2B5EF4-FFF2-40B4-BE49-F238E27FC236}">
                <a16:creationId xmlns:a16="http://schemas.microsoft.com/office/drawing/2014/main" xmlns="" id="{7EA67ABD-8ED6-4981-AB3E-9A3F91161751}"/>
              </a:ext>
            </a:extLst>
          </p:cNvPr>
          <p:cNvSpPr>
            <a:spLocks noGrp="1"/>
          </p:cNvSpPr>
          <p:nvPr>
            <p:ph type="ftr" sz="quarter" idx="11"/>
          </p:nvPr>
        </p:nvSpPr>
        <p:spPr>
          <a:xfrm>
            <a:off x="3487354" y="6371534"/>
            <a:ext cx="5217291" cy="365125"/>
          </a:xfrm>
        </p:spPr>
        <p:txBody>
          <a:bodyPr/>
          <a:lstStyle/>
          <a:p>
            <a:r>
              <a:rPr lang="fr-FR" dirty="0"/>
              <a:t>Assistant(e) De Vie aux Familles (Le développement psychomoteur de l'enfant)</a:t>
            </a:r>
          </a:p>
        </p:txBody>
      </p:sp>
    </p:spTree>
    <p:extLst>
      <p:ext uri="{BB962C8B-B14F-4D97-AF65-F5344CB8AC3E}">
        <p14:creationId xmlns:p14="http://schemas.microsoft.com/office/powerpoint/2010/main" val="1119622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5 stades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10</a:t>
            </a:fld>
            <a:endParaRPr lang="fr-FR"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964420" y="3234726"/>
            <a:ext cx="6786905" cy="2677656"/>
          </a:xfrm>
          <a:prstGeom prst="rect">
            <a:avLst/>
          </a:prstGeom>
          <a:noFill/>
        </p:spPr>
        <p:txBody>
          <a:bodyPr wrap="square" rtlCol="0">
            <a:spAutoFit/>
          </a:bodyPr>
          <a:lstStyle/>
          <a:p>
            <a:pPr algn="just"/>
            <a:r>
              <a:rPr lang="fr-FR" sz="2400" dirty="0"/>
              <a:t>Les rêves permettent au cerveau de récupérer de la fatigue nerveuse, en classant les tensions accumulées pendant la journée. Ce stade permet la mémorisation des acquisitions et des apprentissages. Chez l’enfant il permet également la maturation du système nerveux. Puis au réveil ou nouveau cycle après un réveil court et inconscient.</a:t>
            </a:r>
          </a:p>
        </p:txBody>
      </p:sp>
      <p:pic>
        <p:nvPicPr>
          <p:cNvPr id="2050" name="Picture 2" descr="Phases du sommeil de 9 mois à 3 ans | Sommeil bébé, Phase du sommeil,  Sommeil">
            <a:extLst>
              <a:ext uri="{FF2B5EF4-FFF2-40B4-BE49-F238E27FC236}">
                <a16:creationId xmlns:a16="http://schemas.microsoft.com/office/drawing/2014/main" xmlns="" id="{F251E957-41DB-49C5-BFEE-65C1BB765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57" y="3134692"/>
            <a:ext cx="4006954" cy="3173723"/>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xmlns="" id="{4D90F796-A7BD-46D8-B0F7-BF897A37DCC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6853890" y="500594"/>
            <a:ext cx="2293834" cy="2293834"/>
          </a:xfrm>
          <a:prstGeom prst="rect">
            <a:avLst/>
          </a:prstGeom>
        </p:spPr>
      </p:pic>
    </p:spTree>
    <p:extLst>
      <p:ext uri="{BB962C8B-B14F-4D97-AF65-F5344CB8AC3E}">
        <p14:creationId xmlns:p14="http://schemas.microsoft.com/office/powerpoint/2010/main" val="328845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11</a:t>
            </a:fld>
            <a:endParaRPr lang="fr-FR" dirty="0"/>
          </a:p>
        </p:txBody>
      </p:sp>
      <p:pic>
        <p:nvPicPr>
          <p:cNvPr id="3074" name="Picture 2" descr="La science explique combien de temps nous devons dormir selon notre âge">
            <a:extLst>
              <a:ext uri="{FF2B5EF4-FFF2-40B4-BE49-F238E27FC236}">
                <a16:creationId xmlns:a16="http://schemas.microsoft.com/office/drawing/2014/main" xmlns="" id="{2936A7AF-563B-45F3-B472-FAA48724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 y="2592697"/>
            <a:ext cx="4650029" cy="327629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omment etudie-t-on le sommeil">
            <a:extLst>
              <a:ext uri="{FF2B5EF4-FFF2-40B4-BE49-F238E27FC236}">
                <a16:creationId xmlns:a16="http://schemas.microsoft.com/office/drawing/2014/main" xmlns="" id="{1A6ECBCB-DC20-433E-A983-1AB76F8DF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500593"/>
            <a:ext cx="5257801" cy="5789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76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12</a:t>
            </a:fld>
            <a:endParaRPr lang="fr-FR" dirty="0"/>
          </a:p>
        </p:txBody>
      </p:sp>
      <p:pic>
        <p:nvPicPr>
          <p:cNvPr id="3074" name="Picture 2" descr="La science explique combien de temps nous devons dormir selon notre âge">
            <a:extLst>
              <a:ext uri="{FF2B5EF4-FFF2-40B4-BE49-F238E27FC236}">
                <a16:creationId xmlns:a16="http://schemas.microsoft.com/office/drawing/2014/main" xmlns="" id="{2936A7AF-563B-45F3-B472-FAA48724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 y="2592697"/>
            <a:ext cx="4650029" cy="327629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xmlns="" id="{E4470731-94F9-4A6A-A820-2D2A45B6649E}"/>
              </a:ext>
            </a:extLst>
          </p:cNvPr>
          <p:cNvSpPr txBox="1"/>
          <p:nvPr/>
        </p:nvSpPr>
        <p:spPr>
          <a:xfrm>
            <a:off x="5313680" y="609600"/>
            <a:ext cx="6583680" cy="4924425"/>
          </a:xfrm>
          <a:prstGeom prst="rect">
            <a:avLst/>
          </a:prstGeom>
          <a:noFill/>
        </p:spPr>
        <p:txBody>
          <a:bodyPr wrap="square" rtlCol="0">
            <a:spAutoFit/>
          </a:bodyPr>
          <a:lstStyle/>
          <a:p>
            <a:pPr marL="342900" indent="-342900">
              <a:buFont typeface="+mj-lt"/>
              <a:buAutoNum type="arabicPeriod"/>
            </a:pPr>
            <a:r>
              <a:rPr lang="fr-FR" sz="3200" b="1" dirty="0"/>
              <a:t>Rôle du Sommeil</a:t>
            </a:r>
          </a:p>
          <a:p>
            <a:pPr marL="342900" indent="-342900">
              <a:buFont typeface="+mj-lt"/>
              <a:buAutoNum type="arabicPeriod"/>
            </a:pPr>
            <a:endParaRPr lang="fr-FR" dirty="0"/>
          </a:p>
          <a:p>
            <a:pPr marL="285750" indent="-285750">
              <a:buFontTx/>
              <a:buChar char="-"/>
            </a:pPr>
            <a:r>
              <a:rPr lang="fr-FR" sz="2400" dirty="0"/>
              <a:t>Réparer la fatigue physique ;</a:t>
            </a:r>
          </a:p>
          <a:p>
            <a:endParaRPr lang="fr-FR" sz="2400" dirty="0"/>
          </a:p>
          <a:p>
            <a:pPr marL="285750" indent="-285750">
              <a:buFontTx/>
              <a:buChar char="-"/>
            </a:pPr>
            <a:r>
              <a:rPr lang="fr-FR" sz="2400" dirty="0"/>
              <a:t>Fabriquer des anticorps </a:t>
            </a:r>
            <a:br>
              <a:rPr lang="fr-FR" sz="2400" dirty="0"/>
            </a:br>
            <a:r>
              <a:rPr lang="fr-FR" sz="2400" dirty="0"/>
              <a:t>et l’hormone de croissance ;</a:t>
            </a:r>
          </a:p>
          <a:p>
            <a:pPr marL="285750" indent="-285750">
              <a:buFontTx/>
              <a:buChar char="-"/>
            </a:pPr>
            <a:r>
              <a:rPr lang="fr-FR" sz="2400" dirty="0"/>
              <a:t>Récupérer de la fatigue nerveuse ;</a:t>
            </a:r>
          </a:p>
          <a:p>
            <a:endParaRPr lang="fr-FR" sz="2400" dirty="0"/>
          </a:p>
          <a:p>
            <a:pPr marL="285750" indent="-285750">
              <a:buFontTx/>
              <a:buChar char="-"/>
            </a:pPr>
            <a:r>
              <a:rPr lang="fr-FR" sz="2400" dirty="0"/>
              <a:t>Permettre la mémorisation </a:t>
            </a:r>
            <a:br>
              <a:rPr lang="fr-FR" sz="2400" dirty="0"/>
            </a:br>
            <a:r>
              <a:rPr lang="fr-FR" sz="2400" dirty="0"/>
              <a:t>des acquisitions et des apprentissage ;</a:t>
            </a:r>
          </a:p>
          <a:p>
            <a:endParaRPr lang="fr-FR" sz="2400" dirty="0"/>
          </a:p>
          <a:p>
            <a:pPr marL="285750" indent="-285750">
              <a:buFontTx/>
              <a:buChar char="-"/>
            </a:pPr>
            <a:r>
              <a:rPr lang="fr-FR" sz="2400" dirty="0"/>
              <a:t>Chez l’enfant permettre </a:t>
            </a:r>
            <a:br>
              <a:rPr lang="fr-FR" sz="2400" dirty="0"/>
            </a:br>
            <a:r>
              <a:rPr lang="fr-FR" sz="2400" dirty="0"/>
              <a:t>la maturation du système nerveux.</a:t>
            </a:r>
          </a:p>
        </p:txBody>
      </p:sp>
    </p:spTree>
    <p:extLst>
      <p:ext uri="{BB962C8B-B14F-4D97-AF65-F5344CB8AC3E}">
        <p14:creationId xmlns:p14="http://schemas.microsoft.com/office/powerpoint/2010/main" val="1075255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13</a:t>
            </a:fld>
            <a:endParaRPr lang="fr-FR" dirty="0"/>
          </a:p>
        </p:txBody>
      </p:sp>
      <p:pic>
        <p:nvPicPr>
          <p:cNvPr id="3074" name="Picture 2" descr="La science explique combien de temps nous devons dormir selon notre âge">
            <a:extLst>
              <a:ext uri="{FF2B5EF4-FFF2-40B4-BE49-F238E27FC236}">
                <a16:creationId xmlns:a16="http://schemas.microsoft.com/office/drawing/2014/main" xmlns="" id="{2936A7AF-563B-45F3-B472-FAA48724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 y="2592697"/>
            <a:ext cx="4650029" cy="327629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xmlns="" id="{E4470731-94F9-4A6A-A820-2D2A45B6649E}"/>
              </a:ext>
            </a:extLst>
          </p:cNvPr>
          <p:cNvSpPr txBox="1"/>
          <p:nvPr/>
        </p:nvSpPr>
        <p:spPr>
          <a:xfrm>
            <a:off x="5313680" y="609600"/>
            <a:ext cx="6583680" cy="5386090"/>
          </a:xfrm>
          <a:prstGeom prst="rect">
            <a:avLst/>
          </a:prstGeom>
          <a:noFill/>
        </p:spPr>
        <p:txBody>
          <a:bodyPr wrap="square" rtlCol="0">
            <a:spAutoFit/>
          </a:bodyPr>
          <a:lstStyle/>
          <a:p>
            <a:pPr marL="514350" indent="-514350">
              <a:buFont typeface="+mj-lt"/>
              <a:buAutoNum type="arabicPeriod" startAt="2"/>
            </a:pPr>
            <a:r>
              <a:rPr lang="fr-FR" sz="3200" b="1" dirty="0"/>
              <a:t>Différentes phases du sommeil</a:t>
            </a:r>
          </a:p>
          <a:p>
            <a:r>
              <a:rPr lang="fr-FR" sz="2400" dirty="0"/>
              <a:t>Le sommeil se déroule par cycles de 90 minutes en moyenne, chaque cycle se décompose en 5 stade d’environ 20 minutes chacun.</a:t>
            </a:r>
          </a:p>
          <a:p>
            <a:endParaRPr lang="fr-FR" sz="2400" dirty="0"/>
          </a:p>
          <a:p>
            <a:r>
              <a:rPr lang="fr-FR" sz="2400" b="1" dirty="0"/>
              <a:t>Le sommeil lent se décompose de 4 stades :</a:t>
            </a:r>
          </a:p>
          <a:p>
            <a:endParaRPr lang="fr-FR" sz="2400" dirty="0"/>
          </a:p>
          <a:p>
            <a:pPr marL="457200" indent="-457200">
              <a:buFont typeface="+mj-lt"/>
              <a:buAutoNum type="arabicParenR"/>
            </a:pPr>
            <a:r>
              <a:rPr lang="fr-FR" sz="2400" dirty="0"/>
              <a:t>Sommeil lent et très léger ;</a:t>
            </a:r>
          </a:p>
          <a:p>
            <a:pPr marL="457200" indent="-457200">
              <a:buFont typeface="+mj-lt"/>
              <a:buAutoNum type="arabicParenR"/>
            </a:pPr>
            <a:r>
              <a:rPr lang="fr-FR" sz="2400" dirty="0"/>
              <a:t>Sommeil lent léger ;</a:t>
            </a:r>
          </a:p>
          <a:p>
            <a:pPr marL="457200" indent="-457200">
              <a:buFont typeface="+mj-lt"/>
              <a:buAutoNum type="arabicParenR"/>
            </a:pPr>
            <a:r>
              <a:rPr lang="fr-FR" sz="2400" dirty="0"/>
              <a:t>Sommeil lent profond ;</a:t>
            </a:r>
          </a:p>
          <a:p>
            <a:pPr marL="457200" indent="-457200">
              <a:buFont typeface="+mj-lt"/>
              <a:buAutoNum type="arabicParenR"/>
            </a:pPr>
            <a:r>
              <a:rPr lang="fr-FR" sz="2400" dirty="0"/>
              <a:t>Sommeil lent très profond.</a:t>
            </a:r>
          </a:p>
          <a:p>
            <a:pPr marL="457200" indent="-457200">
              <a:buFont typeface="+mj-lt"/>
              <a:buAutoNum type="arabicParenR"/>
            </a:pPr>
            <a:endParaRPr lang="fr-FR" sz="2400" dirty="0"/>
          </a:p>
          <a:p>
            <a:r>
              <a:rPr lang="fr-FR" sz="2400" b="1" dirty="0"/>
              <a:t>Le sommeil paradoxal ou stade 5 (sommeil des rêves)</a:t>
            </a:r>
          </a:p>
        </p:txBody>
      </p:sp>
    </p:spTree>
    <p:extLst>
      <p:ext uri="{BB962C8B-B14F-4D97-AF65-F5344CB8AC3E}">
        <p14:creationId xmlns:p14="http://schemas.microsoft.com/office/powerpoint/2010/main" val="858734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14</a:t>
            </a:fld>
            <a:endParaRPr lang="fr-FR" dirty="0"/>
          </a:p>
        </p:txBody>
      </p:sp>
      <p:pic>
        <p:nvPicPr>
          <p:cNvPr id="3074" name="Picture 2" descr="La science explique combien de temps nous devons dormir selon notre âge">
            <a:extLst>
              <a:ext uri="{FF2B5EF4-FFF2-40B4-BE49-F238E27FC236}">
                <a16:creationId xmlns:a16="http://schemas.microsoft.com/office/drawing/2014/main" xmlns="" id="{2936A7AF-563B-45F3-B472-FAA48724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 y="2592697"/>
            <a:ext cx="4650029" cy="327629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xmlns="" id="{E4470731-94F9-4A6A-A820-2D2A45B6649E}"/>
              </a:ext>
            </a:extLst>
          </p:cNvPr>
          <p:cNvSpPr txBox="1"/>
          <p:nvPr/>
        </p:nvSpPr>
        <p:spPr>
          <a:xfrm>
            <a:off x="5318760" y="1413063"/>
            <a:ext cx="6583680" cy="4031873"/>
          </a:xfrm>
          <a:prstGeom prst="rect">
            <a:avLst/>
          </a:prstGeom>
          <a:noFill/>
        </p:spPr>
        <p:txBody>
          <a:bodyPr wrap="square" rtlCol="0">
            <a:spAutoFit/>
          </a:bodyPr>
          <a:lstStyle/>
          <a:p>
            <a:pPr marL="514350" indent="-514350" algn="ctr">
              <a:buFont typeface="+mj-lt"/>
              <a:buAutoNum type="arabicPeriod" startAt="3"/>
            </a:pPr>
            <a:r>
              <a:rPr lang="fr-FR" sz="3200" b="1" dirty="0"/>
              <a:t>Temps moyens du sommeil en fonction de l’âge</a:t>
            </a:r>
          </a:p>
          <a:p>
            <a:pPr algn="ctr"/>
            <a:endParaRPr lang="fr-FR" sz="2400" dirty="0"/>
          </a:p>
          <a:p>
            <a:r>
              <a:rPr lang="fr-FR" sz="2400" dirty="0"/>
              <a:t>Nouveau né :	  </a:t>
            </a:r>
            <a:r>
              <a:rPr lang="fr-FR" sz="2400" dirty="0">
                <a:sym typeface="Wingdings" panose="05000000000000000000" pitchFamily="2" charset="2"/>
              </a:rPr>
              <a:t></a:t>
            </a:r>
            <a:r>
              <a:rPr lang="fr-FR" sz="2400" dirty="0"/>
              <a:t>	18 heures</a:t>
            </a:r>
          </a:p>
          <a:p>
            <a:r>
              <a:rPr lang="fr-FR" sz="2400" dirty="0"/>
              <a:t>1 an : 		  </a:t>
            </a:r>
            <a:r>
              <a:rPr lang="fr-FR" sz="2400" dirty="0">
                <a:sym typeface="Wingdings" panose="05000000000000000000" pitchFamily="2" charset="2"/>
              </a:rPr>
              <a:t></a:t>
            </a:r>
            <a:r>
              <a:rPr lang="fr-FR" sz="2400" dirty="0"/>
              <a:t>	14 heures</a:t>
            </a:r>
          </a:p>
          <a:p>
            <a:r>
              <a:rPr lang="fr-FR" sz="2400" dirty="0"/>
              <a:t>2 ans :		  </a:t>
            </a:r>
            <a:r>
              <a:rPr lang="fr-FR" sz="2400" dirty="0">
                <a:sym typeface="Wingdings" panose="05000000000000000000" pitchFamily="2" charset="2"/>
              </a:rPr>
              <a:t></a:t>
            </a:r>
            <a:r>
              <a:rPr lang="fr-FR" sz="2400" dirty="0"/>
              <a:t>	13 heures</a:t>
            </a:r>
          </a:p>
          <a:p>
            <a:r>
              <a:rPr lang="fr-FR" sz="2400" dirty="0"/>
              <a:t>Adolescent :	  </a:t>
            </a:r>
            <a:r>
              <a:rPr lang="fr-FR" sz="2400" dirty="0">
                <a:sym typeface="Wingdings" panose="05000000000000000000" pitchFamily="2" charset="2"/>
              </a:rPr>
              <a:t></a:t>
            </a:r>
            <a:r>
              <a:rPr lang="fr-FR" sz="2400" dirty="0"/>
              <a:t>	9 heures</a:t>
            </a:r>
          </a:p>
          <a:p>
            <a:r>
              <a:rPr lang="fr-FR" sz="2400" dirty="0"/>
              <a:t>Adulte :	  </a:t>
            </a:r>
            <a:r>
              <a:rPr lang="fr-FR" sz="2400" dirty="0">
                <a:sym typeface="Wingdings" panose="05000000000000000000" pitchFamily="2" charset="2"/>
              </a:rPr>
              <a:t></a:t>
            </a:r>
            <a:r>
              <a:rPr lang="fr-FR" sz="2400" dirty="0"/>
              <a:t>	8 heures</a:t>
            </a:r>
          </a:p>
          <a:p>
            <a:r>
              <a:rPr lang="fr-FR" sz="2400" dirty="0"/>
              <a:t>Personne âgé :	  </a:t>
            </a:r>
            <a:r>
              <a:rPr lang="fr-FR" sz="2400" dirty="0">
                <a:sym typeface="Wingdings" panose="05000000000000000000" pitchFamily="2" charset="2"/>
              </a:rPr>
              <a:t></a:t>
            </a:r>
            <a:r>
              <a:rPr lang="fr-FR" sz="2400" dirty="0"/>
              <a:t>	7 heures ou moins</a:t>
            </a:r>
          </a:p>
          <a:p>
            <a:pPr marL="457200" indent="-457200">
              <a:buFont typeface="+mj-lt"/>
              <a:buAutoNum type="arabicParenR"/>
            </a:pPr>
            <a:endParaRPr lang="fr-FR" sz="2400" dirty="0"/>
          </a:p>
        </p:txBody>
      </p:sp>
    </p:spTree>
    <p:extLst>
      <p:ext uri="{BB962C8B-B14F-4D97-AF65-F5344CB8AC3E}">
        <p14:creationId xmlns:p14="http://schemas.microsoft.com/office/powerpoint/2010/main" val="3300973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15</a:t>
            </a:fld>
            <a:endParaRPr lang="fr-FR" dirty="0"/>
          </a:p>
        </p:txBody>
      </p:sp>
      <p:pic>
        <p:nvPicPr>
          <p:cNvPr id="3074" name="Picture 2" descr="La science explique combien de temps nous devons dormir selon notre âge">
            <a:extLst>
              <a:ext uri="{FF2B5EF4-FFF2-40B4-BE49-F238E27FC236}">
                <a16:creationId xmlns:a16="http://schemas.microsoft.com/office/drawing/2014/main" xmlns="" id="{2936A7AF-563B-45F3-B472-FAA48724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 y="2592697"/>
            <a:ext cx="4650029" cy="327629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xmlns="" id="{E4470731-94F9-4A6A-A820-2D2A45B6649E}"/>
              </a:ext>
            </a:extLst>
          </p:cNvPr>
          <p:cNvSpPr txBox="1"/>
          <p:nvPr/>
        </p:nvSpPr>
        <p:spPr>
          <a:xfrm>
            <a:off x="5318760" y="500594"/>
            <a:ext cx="6583680" cy="1077218"/>
          </a:xfrm>
          <a:prstGeom prst="rect">
            <a:avLst/>
          </a:prstGeom>
          <a:noFill/>
        </p:spPr>
        <p:txBody>
          <a:bodyPr wrap="square" rtlCol="0">
            <a:spAutoFit/>
          </a:bodyPr>
          <a:lstStyle/>
          <a:p>
            <a:pPr marL="514350" indent="-514350" algn="ctr">
              <a:buFont typeface="+mj-lt"/>
              <a:buAutoNum type="arabicPeriod" startAt="4"/>
            </a:pPr>
            <a:r>
              <a:rPr lang="fr-FR" sz="3200" b="1" dirty="0"/>
              <a:t>Causes et conséquences des troubles du sommeil</a:t>
            </a:r>
          </a:p>
        </p:txBody>
      </p:sp>
      <p:graphicFrame>
        <p:nvGraphicFramePr>
          <p:cNvPr id="4" name="Tableau 7">
            <a:extLst>
              <a:ext uri="{FF2B5EF4-FFF2-40B4-BE49-F238E27FC236}">
                <a16:creationId xmlns:a16="http://schemas.microsoft.com/office/drawing/2014/main" xmlns="" id="{2F5A730C-C00A-4852-B005-5A6D4EAE3C1B}"/>
              </a:ext>
            </a:extLst>
          </p:cNvPr>
          <p:cNvGraphicFramePr>
            <a:graphicFrameLocks noGrp="1"/>
          </p:cNvGraphicFramePr>
          <p:nvPr>
            <p:extLst>
              <p:ext uri="{D42A27DB-BD31-4B8C-83A1-F6EECF244321}">
                <p14:modId xmlns:p14="http://schemas.microsoft.com/office/powerpoint/2010/main" val="587030053"/>
              </p:ext>
            </p:extLst>
          </p:nvPr>
        </p:nvGraphicFramePr>
        <p:xfrm>
          <a:off x="5039360" y="2570480"/>
          <a:ext cx="6941820" cy="3298508"/>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xmlns="" val="3365044233"/>
                    </a:ext>
                  </a:extLst>
                </a:gridCol>
                <a:gridCol w="2946400">
                  <a:extLst>
                    <a:ext uri="{9D8B030D-6E8A-4147-A177-3AD203B41FA5}">
                      <a16:colId xmlns:a16="http://schemas.microsoft.com/office/drawing/2014/main" xmlns="" val="1235260860"/>
                    </a:ext>
                  </a:extLst>
                </a:gridCol>
                <a:gridCol w="2349500">
                  <a:extLst>
                    <a:ext uri="{9D8B030D-6E8A-4147-A177-3AD203B41FA5}">
                      <a16:colId xmlns:a16="http://schemas.microsoft.com/office/drawing/2014/main" xmlns="" val="1442284153"/>
                    </a:ext>
                  </a:extLst>
                </a:gridCol>
              </a:tblGrid>
              <a:tr h="782697">
                <a:tc>
                  <a:txBody>
                    <a:bodyPr/>
                    <a:lstStyle/>
                    <a:p>
                      <a:pPr algn="ctr"/>
                      <a:r>
                        <a:rPr lang="fr-FR" sz="2800" dirty="0"/>
                        <a:t>Troubles</a:t>
                      </a:r>
                    </a:p>
                  </a:txBody>
                  <a:tcPr anchor="ctr"/>
                </a:tc>
                <a:tc>
                  <a:txBody>
                    <a:bodyPr/>
                    <a:lstStyle/>
                    <a:p>
                      <a:pPr algn="ctr"/>
                      <a:r>
                        <a:rPr lang="fr-FR" sz="2800" dirty="0"/>
                        <a:t>Causes </a:t>
                      </a:r>
                    </a:p>
                  </a:txBody>
                  <a:tcPr anchor="ctr"/>
                </a:tc>
                <a:tc>
                  <a:txBody>
                    <a:bodyPr/>
                    <a:lstStyle/>
                    <a:p>
                      <a:pPr algn="ctr"/>
                      <a:r>
                        <a:rPr lang="fr-FR" sz="2800" dirty="0"/>
                        <a:t>Conséquences</a:t>
                      </a:r>
                    </a:p>
                  </a:txBody>
                  <a:tcPr anchor="ctr"/>
                </a:tc>
                <a:extLst>
                  <a:ext uri="{0D108BD9-81ED-4DB2-BD59-A6C34878D82A}">
                    <a16:rowId xmlns:a16="http://schemas.microsoft.com/office/drawing/2014/main" xmlns="" val="3123669989"/>
                  </a:ext>
                </a:extLst>
              </a:tr>
              <a:tr h="2515811">
                <a:tc>
                  <a:txBody>
                    <a:bodyPr/>
                    <a:lstStyle/>
                    <a:p>
                      <a:pPr algn="ctr"/>
                      <a:r>
                        <a:rPr lang="fr-FR" dirty="0"/>
                        <a:t>Apnée chez le jeune enfant (surtout entre 2 et 6 mois) </a:t>
                      </a:r>
                    </a:p>
                  </a:txBody>
                  <a:tcPr anchor="ctr"/>
                </a:tc>
                <a:tc>
                  <a:txBody>
                    <a:bodyPr/>
                    <a:lstStyle/>
                    <a:p>
                      <a:pPr algn="ctr"/>
                      <a:r>
                        <a:rPr lang="fr-FR" dirty="0"/>
                        <a:t>Inconnues : causes favorisantes: matelas mou, oreiller, couvertures, chambre trop chaude et trop sèche, atmosphère enfumée, animaux, couchage sur le ventre, chaîne autour du cou…</a:t>
                      </a:r>
                    </a:p>
                  </a:txBody>
                  <a:tcPr anchor="ctr"/>
                </a:tc>
                <a:tc>
                  <a:txBody>
                    <a:bodyPr/>
                    <a:lstStyle/>
                    <a:p>
                      <a:pPr algn="ctr"/>
                      <a:r>
                        <a:rPr lang="fr-FR" dirty="0"/>
                        <a:t>Risque de mort subite du nourrisson.</a:t>
                      </a:r>
                    </a:p>
                  </a:txBody>
                  <a:tcPr anchor="ctr"/>
                </a:tc>
                <a:extLst>
                  <a:ext uri="{0D108BD9-81ED-4DB2-BD59-A6C34878D82A}">
                    <a16:rowId xmlns:a16="http://schemas.microsoft.com/office/drawing/2014/main" xmlns="" val="1705436056"/>
                  </a:ext>
                </a:extLst>
              </a:tr>
            </a:tbl>
          </a:graphicData>
        </a:graphic>
      </p:graphicFrame>
    </p:spTree>
    <p:extLst>
      <p:ext uri="{BB962C8B-B14F-4D97-AF65-F5344CB8AC3E}">
        <p14:creationId xmlns:p14="http://schemas.microsoft.com/office/powerpoint/2010/main" val="3666755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16</a:t>
            </a:fld>
            <a:endParaRPr lang="fr-FR" dirty="0"/>
          </a:p>
        </p:txBody>
      </p:sp>
      <p:pic>
        <p:nvPicPr>
          <p:cNvPr id="3074" name="Picture 2" descr="La science explique combien de temps nous devons dormir selon notre âge">
            <a:extLst>
              <a:ext uri="{FF2B5EF4-FFF2-40B4-BE49-F238E27FC236}">
                <a16:creationId xmlns:a16="http://schemas.microsoft.com/office/drawing/2014/main" xmlns="" id="{2936A7AF-563B-45F3-B472-FAA48724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 y="2592697"/>
            <a:ext cx="4650029" cy="32762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au 7">
            <a:extLst>
              <a:ext uri="{FF2B5EF4-FFF2-40B4-BE49-F238E27FC236}">
                <a16:creationId xmlns:a16="http://schemas.microsoft.com/office/drawing/2014/main" xmlns="" id="{2F5A730C-C00A-4852-B005-5A6D4EAE3C1B}"/>
              </a:ext>
            </a:extLst>
          </p:cNvPr>
          <p:cNvGraphicFramePr>
            <a:graphicFrameLocks noGrp="1"/>
          </p:cNvGraphicFramePr>
          <p:nvPr>
            <p:extLst>
              <p:ext uri="{D42A27DB-BD31-4B8C-83A1-F6EECF244321}">
                <p14:modId xmlns:p14="http://schemas.microsoft.com/office/powerpoint/2010/main" val="968885473"/>
              </p:ext>
            </p:extLst>
          </p:nvPr>
        </p:nvGraphicFramePr>
        <p:xfrm>
          <a:off x="4937760" y="308652"/>
          <a:ext cx="7142480" cy="5780049"/>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3365044233"/>
                    </a:ext>
                  </a:extLst>
                </a:gridCol>
                <a:gridCol w="2468880">
                  <a:extLst>
                    <a:ext uri="{9D8B030D-6E8A-4147-A177-3AD203B41FA5}">
                      <a16:colId xmlns:a16="http://schemas.microsoft.com/office/drawing/2014/main" xmlns="" val="1235260860"/>
                    </a:ext>
                  </a:extLst>
                </a:gridCol>
                <a:gridCol w="2540000">
                  <a:extLst>
                    <a:ext uri="{9D8B030D-6E8A-4147-A177-3AD203B41FA5}">
                      <a16:colId xmlns:a16="http://schemas.microsoft.com/office/drawing/2014/main" xmlns="" val="1442284153"/>
                    </a:ext>
                  </a:extLst>
                </a:gridCol>
              </a:tblGrid>
              <a:tr h="698911">
                <a:tc>
                  <a:txBody>
                    <a:bodyPr/>
                    <a:lstStyle/>
                    <a:p>
                      <a:pPr algn="ctr"/>
                      <a:r>
                        <a:rPr lang="fr-FR" sz="2800" dirty="0"/>
                        <a:t>Troubles</a:t>
                      </a:r>
                    </a:p>
                  </a:txBody>
                  <a:tcPr anchor="ctr"/>
                </a:tc>
                <a:tc>
                  <a:txBody>
                    <a:bodyPr/>
                    <a:lstStyle/>
                    <a:p>
                      <a:pPr algn="ctr"/>
                      <a:r>
                        <a:rPr lang="fr-FR" sz="2800" dirty="0"/>
                        <a:t>Causes </a:t>
                      </a:r>
                    </a:p>
                  </a:txBody>
                  <a:tcPr anchor="ctr"/>
                </a:tc>
                <a:tc>
                  <a:txBody>
                    <a:bodyPr/>
                    <a:lstStyle/>
                    <a:p>
                      <a:pPr algn="ctr"/>
                      <a:r>
                        <a:rPr lang="fr-FR" sz="2800" dirty="0"/>
                        <a:t>Conséquences</a:t>
                      </a:r>
                    </a:p>
                  </a:txBody>
                  <a:tcPr anchor="ctr"/>
                </a:tc>
                <a:extLst>
                  <a:ext uri="{0D108BD9-81ED-4DB2-BD59-A6C34878D82A}">
                    <a16:rowId xmlns:a16="http://schemas.microsoft.com/office/drawing/2014/main" xmlns="" val="3123669989"/>
                  </a:ext>
                </a:extLst>
              </a:tr>
              <a:tr h="2733086">
                <a:tc>
                  <a:txBody>
                    <a:bodyPr/>
                    <a:lstStyle/>
                    <a:p>
                      <a:pPr algn="ctr"/>
                      <a:r>
                        <a:rPr lang="fr-FR" sz="2000" dirty="0"/>
                        <a:t>Chez l’enfant : difficultés d’endormissement</a:t>
                      </a:r>
                    </a:p>
                  </a:txBody>
                  <a:tcPr anchor="ctr"/>
                </a:tc>
                <a:tc>
                  <a:txBody>
                    <a:bodyPr/>
                    <a:lstStyle/>
                    <a:p>
                      <a:pPr algn="ctr"/>
                      <a:r>
                        <a:rPr lang="fr-FR" sz="2000" dirty="0"/>
                        <a:t>Non-respect </a:t>
                      </a:r>
                      <a:br>
                        <a:rPr lang="fr-FR" sz="2000" dirty="0"/>
                      </a:br>
                      <a:r>
                        <a:rPr lang="fr-FR" sz="2000" dirty="0"/>
                        <a:t>des signes d’endormissement (bâillements…), heures de coucher irrégulières, bruits, caprices, tensions nerveuses (dispute, film violents…)</a:t>
                      </a:r>
                    </a:p>
                  </a:txBody>
                  <a:tcPr anchor="ctr"/>
                </a:tc>
                <a:tc>
                  <a:txBody>
                    <a:bodyPr/>
                    <a:lstStyle/>
                    <a:p>
                      <a:pPr algn="ctr"/>
                      <a:r>
                        <a:rPr lang="fr-FR" sz="2000" dirty="0"/>
                        <a:t>Manque de sommeil : fatigue, déséquilibre nerveux, troubles du comportement.</a:t>
                      </a:r>
                    </a:p>
                  </a:txBody>
                  <a:tcPr anchor="ctr"/>
                </a:tc>
                <a:extLst>
                  <a:ext uri="{0D108BD9-81ED-4DB2-BD59-A6C34878D82A}">
                    <a16:rowId xmlns:a16="http://schemas.microsoft.com/office/drawing/2014/main" xmlns="" val="1705436056"/>
                  </a:ext>
                </a:extLst>
              </a:tr>
              <a:tr h="2246498">
                <a:tc>
                  <a:txBody>
                    <a:bodyPr/>
                    <a:lstStyle/>
                    <a:p>
                      <a:pPr algn="ctr"/>
                      <a:r>
                        <a:rPr lang="fr-FR" sz="2000" dirty="0"/>
                        <a:t>Insomnie de l’enfant (rare mais grave)</a:t>
                      </a:r>
                    </a:p>
                  </a:txBody>
                  <a:tcPr anchor="ctr"/>
                </a:tc>
                <a:tc>
                  <a:txBody>
                    <a:bodyPr/>
                    <a:lstStyle/>
                    <a:p>
                      <a:pPr algn="ctr"/>
                      <a:r>
                        <a:rPr lang="fr-FR" sz="2000" dirty="0"/>
                        <a:t>Coupure du milieu familial (hospitalisation, placement)</a:t>
                      </a:r>
                    </a:p>
                  </a:txBody>
                  <a:tcPr anchor="ctr"/>
                </a:tc>
                <a:tc>
                  <a:txBody>
                    <a:bodyPr/>
                    <a:lstStyle/>
                    <a:p>
                      <a:pPr algn="ctr"/>
                      <a:r>
                        <a:rPr lang="fr-FR" sz="2000" dirty="0"/>
                        <a:t>Dépression, perte du sommeil.</a:t>
                      </a:r>
                    </a:p>
                  </a:txBody>
                  <a:tcPr anchor="ctr"/>
                </a:tc>
                <a:extLst>
                  <a:ext uri="{0D108BD9-81ED-4DB2-BD59-A6C34878D82A}">
                    <a16:rowId xmlns:a16="http://schemas.microsoft.com/office/drawing/2014/main" xmlns="" val="3622412043"/>
                  </a:ext>
                </a:extLst>
              </a:tr>
            </a:tbl>
          </a:graphicData>
        </a:graphic>
      </p:graphicFrame>
    </p:spTree>
    <p:extLst>
      <p:ext uri="{BB962C8B-B14F-4D97-AF65-F5344CB8AC3E}">
        <p14:creationId xmlns:p14="http://schemas.microsoft.com/office/powerpoint/2010/main" val="2606182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17</a:t>
            </a:fld>
            <a:endParaRPr lang="fr-FR" dirty="0"/>
          </a:p>
        </p:txBody>
      </p:sp>
      <p:pic>
        <p:nvPicPr>
          <p:cNvPr id="3074" name="Picture 2" descr="La science explique combien de temps nous devons dormir selon notre âge">
            <a:extLst>
              <a:ext uri="{FF2B5EF4-FFF2-40B4-BE49-F238E27FC236}">
                <a16:creationId xmlns:a16="http://schemas.microsoft.com/office/drawing/2014/main" xmlns="" id="{2936A7AF-563B-45F3-B472-FAA48724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 y="2592697"/>
            <a:ext cx="4650029" cy="32762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au 7">
            <a:extLst>
              <a:ext uri="{FF2B5EF4-FFF2-40B4-BE49-F238E27FC236}">
                <a16:creationId xmlns:a16="http://schemas.microsoft.com/office/drawing/2014/main" xmlns="" id="{2F5A730C-C00A-4852-B005-5A6D4EAE3C1B}"/>
              </a:ext>
            </a:extLst>
          </p:cNvPr>
          <p:cNvGraphicFramePr>
            <a:graphicFrameLocks noGrp="1"/>
          </p:cNvGraphicFramePr>
          <p:nvPr>
            <p:extLst>
              <p:ext uri="{D42A27DB-BD31-4B8C-83A1-F6EECF244321}">
                <p14:modId xmlns:p14="http://schemas.microsoft.com/office/powerpoint/2010/main" val="894337254"/>
              </p:ext>
            </p:extLst>
          </p:nvPr>
        </p:nvGraphicFramePr>
        <p:xfrm>
          <a:off x="4937760" y="308652"/>
          <a:ext cx="7142480" cy="5678495"/>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3365044233"/>
                    </a:ext>
                  </a:extLst>
                </a:gridCol>
                <a:gridCol w="2468880">
                  <a:extLst>
                    <a:ext uri="{9D8B030D-6E8A-4147-A177-3AD203B41FA5}">
                      <a16:colId xmlns:a16="http://schemas.microsoft.com/office/drawing/2014/main" xmlns="" val="1235260860"/>
                    </a:ext>
                  </a:extLst>
                </a:gridCol>
                <a:gridCol w="2540000">
                  <a:extLst>
                    <a:ext uri="{9D8B030D-6E8A-4147-A177-3AD203B41FA5}">
                      <a16:colId xmlns:a16="http://schemas.microsoft.com/office/drawing/2014/main" xmlns="" val="1442284153"/>
                    </a:ext>
                  </a:extLst>
                </a:gridCol>
              </a:tblGrid>
              <a:tr h="698911">
                <a:tc>
                  <a:txBody>
                    <a:bodyPr/>
                    <a:lstStyle/>
                    <a:p>
                      <a:pPr algn="ctr"/>
                      <a:r>
                        <a:rPr lang="fr-FR" sz="2800" dirty="0"/>
                        <a:t>Troubles</a:t>
                      </a:r>
                    </a:p>
                  </a:txBody>
                  <a:tcPr anchor="ctr"/>
                </a:tc>
                <a:tc>
                  <a:txBody>
                    <a:bodyPr/>
                    <a:lstStyle/>
                    <a:p>
                      <a:pPr algn="ctr"/>
                      <a:r>
                        <a:rPr lang="fr-FR" sz="2800" dirty="0"/>
                        <a:t>Causes </a:t>
                      </a:r>
                    </a:p>
                  </a:txBody>
                  <a:tcPr anchor="ctr"/>
                </a:tc>
                <a:tc>
                  <a:txBody>
                    <a:bodyPr/>
                    <a:lstStyle/>
                    <a:p>
                      <a:pPr algn="ctr"/>
                      <a:r>
                        <a:rPr lang="fr-FR" sz="2800" dirty="0"/>
                        <a:t>Conséquences</a:t>
                      </a:r>
                    </a:p>
                  </a:txBody>
                  <a:tcPr anchor="ctr"/>
                </a:tc>
                <a:extLst>
                  <a:ext uri="{0D108BD9-81ED-4DB2-BD59-A6C34878D82A}">
                    <a16:rowId xmlns:a16="http://schemas.microsoft.com/office/drawing/2014/main" xmlns="" val="3123669989"/>
                  </a:ext>
                </a:extLst>
              </a:tr>
              <a:tr h="2733086">
                <a:tc>
                  <a:txBody>
                    <a:bodyPr/>
                    <a:lstStyle/>
                    <a:p>
                      <a:pPr algn="ctr"/>
                      <a:r>
                        <a:rPr lang="fr-FR" sz="2000" dirty="0"/>
                        <a:t>Ronflement de l’enfant</a:t>
                      </a:r>
                    </a:p>
                  </a:txBody>
                  <a:tcPr anchor="ctr"/>
                </a:tc>
                <a:tc>
                  <a:txBody>
                    <a:bodyPr/>
                    <a:lstStyle/>
                    <a:p>
                      <a:pPr algn="ctr"/>
                      <a:r>
                        <a:rPr lang="fr-FR" sz="2000" dirty="0"/>
                        <a:t>Rhinopharyngite, hypertrophie des végétations (consulter un médecin), position couchée sur le dos</a:t>
                      </a:r>
                    </a:p>
                  </a:txBody>
                  <a:tcPr anchor="ctr"/>
                </a:tc>
                <a:tc>
                  <a:txBody>
                    <a:bodyPr/>
                    <a:lstStyle/>
                    <a:p>
                      <a:pPr algn="ctr"/>
                      <a:r>
                        <a:rPr lang="fr-FR" sz="2000" dirty="0"/>
                        <a:t>Risque de manque de sommeil</a:t>
                      </a:r>
                    </a:p>
                  </a:txBody>
                  <a:tcPr anchor="ctr"/>
                </a:tc>
                <a:extLst>
                  <a:ext uri="{0D108BD9-81ED-4DB2-BD59-A6C34878D82A}">
                    <a16:rowId xmlns:a16="http://schemas.microsoft.com/office/drawing/2014/main" xmlns="" val="1705436056"/>
                  </a:ext>
                </a:extLst>
              </a:tr>
              <a:tr h="2246498">
                <a:tc>
                  <a:txBody>
                    <a:bodyPr/>
                    <a:lstStyle/>
                    <a:p>
                      <a:pPr algn="ctr"/>
                      <a:r>
                        <a:rPr lang="fr-FR" sz="2000" dirty="0"/>
                        <a:t>Terreurs nocturnes (ver 4 / 11 ans)</a:t>
                      </a:r>
                    </a:p>
                  </a:txBody>
                  <a:tcPr anchor="ctr"/>
                </a:tc>
                <a:tc>
                  <a:txBody>
                    <a:bodyPr/>
                    <a:lstStyle/>
                    <a:p>
                      <a:pPr algn="ctr"/>
                      <a:r>
                        <a:rPr lang="fr-FR" sz="2000" dirty="0"/>
                        <a:t>Coucher tardifs à heures irrégulières, évènement douloureux caché (deuil, accident…)</a:t>
                      </a:r>
                    </a:p>
                  </a:txBody>
                  <a:tcPr anchor="ctr"/>
                </a:tc>
                <a:tc>
                  <a:txBody>
                    <a:bodyPr/>
                    <a:lstStyle/>
                    <a:p>
                      <a:pPr algn="ctr"/>
                      <a:r>
                        <a:rPr lang="fr-FR" sz="2000" dirty="0"/>
                        <a:t>Risque de manque </a:t>
                      </a:r>
                      <a:r>
                        <a:rPr lang="fr-FR" sz="2000"/>
                        <a:t>de sommeil</a:t>
                      </a:r>
                      <a:endParaRPr lang="fr-FR" sz="2000" dirty="0"/>
                    </a:p>
                  </a:txBody>
                  <a:tcPr anchor="ctr"/>
                </a:tc>
                <a:extLst>
                  <a:ext uri="{0D108BD9-81ED-4DB2-BD59-A6C34878D82A}">
                    <a16:rowId xmlns:a16="http://schemas.microsoft.com/office/drawing/2014/main" xmlns="" val="3622412043"/>
                  </a:ext>
                </a:extLst>
              </a:tr>
            </a:tbl>
          </a:graphicData>
        </a:graphic>
      </p:graphicFrame>
    </p:spTree>
    <p:extLst>
      <p:ext uri="{BB962C8B-B14F-4D97-AF65-F5344CB8AC3E}">
        <p14:creationId xmlns:p14="http://schemas.microsoft.com/office/powerpoint/2010/main" val="4143568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18</a:t>
            </a:fld>
            <a:endParaRPr lang="fr-FR" dirty="0"/>
          </a:p>
        </p:txBody>
      </p:sp>
      <p:pic>
        <p:nvPicPr>
          <p:cNvPr id="3074" name="Picture 2" descr="La science explique combien de temps nous devons dormir selon notre âge">
            <a:extLst>
              <a:ext uri="{FF2B5EF4-FFF2-40B4-BE49-F238E27FC236}">
                <a16:creationId xmlns:a16="http://schemas.microsoft.com/office/drawing/2014/main" xmlns="" id="{2936A7AF-563B-45F3-B472-FAA48724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 y="2592697"/>
            <a:ext cx="4650029" cy="32762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au 7">
            <a:extLst>
              <a:ext uri="{FF2B5EF4-FFF2-40B4-BE49-F238E27FC236}">
                <a16:creationId xmlns:a16="http://schemas.microsoft.com/office/drawing/2014/main" xmlns="" id="{2F5A730C-C00A-4852-B005-5A6D4EAE3C1B}"/>
              </a:ext>
            </a:extLst>
          </p:cNvPr>
          <p:cNvGraphicFramePr>
            <a:graphicFrameLocks noGrp="1"/>
          </p:cNvGraphicFramePr>
          <p:nvPr/>
        </p:nvGraphicFramePr>
        <p:xfrm>
          <a:off x="4937760" y="308652"/>
          <a:ext cx="7142480" cy="5678495"/>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3365044233"/>
                    </a:ext>
                  </a:extLst>
                </a:gridCol>
                <a:gridCol w="2468880">
                  <a:extLst>
                    <a:ext uri="{9D8B030D-6E8A-4147-A177-3AD203B41FA5}">
                      <a16:colId xmlns:a16="http://schemas.microsoft.com/office/drawing/2014/main" xmlns="" val="1235260860"/>
                    </a:ext>
                  </a:extLst>
                </a:gridCol>
                <a:gridCol w="2540000">
                  <a:extLst>
                    <a:ext uri="{9D8B030D-6E8A-4147-A177-3AD203B41FA5}">
                      <a16:colId xmlns:a16="http://schemas.microsoft.com/office/drawing/2014/main" xmlns="" val="1442284153"/>
                    </a:ext>
                  </a:extLst>
                </a:gridCol>
              </a:tblGrid>
              <a:tr h="698911">
                <a:tc>
                  <a:txBody>
                    <a:bodyPr/>
                    <a:lstStyle/>
                    <a:p>
                      <a:pPr algn="ctr"/>
                      <a:r>
                        <a:rPr lang="fr-FR" sz="2800" dirty="0"/>
                        <a:t>Troubles</a:t>
                      </a:r>
                    </a:p>
                  </a:txBody>
                  <a:tcPr anchor="ctr"/>
                </a:tc>
                <a:tc>
                  <a:txBody>
                    <a:bodyPr/>
                    <a:lstStyle/>
                    <a:p>
                      <a:pPr algn="ctr"/>
                      <a:r>
                        <a:rPr lang="fr-FR" sz="2800" dirty="0"/>
                        <a:t>Causes </a:t>
                      </a:r>
                    </a:p>
                  </a:txBody>
                  <a:tcPr anchor="ctr"/>
                </a:tc>
                <a:tc>
                  <a:txBody>
                    <a:bodyPr/>
                    <a:lstStyle/>
                    <a:p>
                      <a:pPr algn="ctr"/>
                      <a:r>
                        <a:rPr lang="fr-FR" sz="2800" dirty="0"/>
                        <a:t>Conséquences</a:t>
                      </a:r>
                    </a:p>
                  </a:txBody>
                  <a:tcPr anchor="ctr"/>
                </a:tc>
                <a:extLst>
                  <a:ext uri="{0D108BD9-81ED-4DB2-BD59-A6C34878D82A}">
                    <a16:rowId xmlns:a16="http://schemas.microsoft.com/office/drawing/2014/main" xmlns="" val="3123669989"/>
                  </a:ext>
                </a:extLst>
              </a:tr>
              <a:tr h="2733086">
                <a:tc>
                  <a:txBody>
                    <a:bodyPr/>
                    <a:lstStyle/>
                    <a:p>
                      <a:pPr algn="ctr"/>
                      <a:r>
                        <a:rPr lang="fr-FR" sz="2000" dirty="0"/>
                        <a:t>Somnambulisme (disparaît souvent à la puberté)</a:t>
                      </a:r>
                    </a:p>
                  </a:txBody>
                  <a:tcPr anchor="ctr"/>
                </a:tc>
                <a:tc>
                  <a:txBody>
                    <a:bodyPr/>
                    <a:lstStyle/>
                    <a:p>
                      <a:pPr algn="ctr"/>
                      <a:r>
                        <a:rPr lang="fr-FR" sz="2000" dirty="0"/>
                        <a:t>Hérédité, immaturité neurophysiologique, stress (déménagement) </a:t>
                      </a:r>
                    </a:p>
                  </a:txBody>
                  <a:tcPr anchor="ctr"/>
                </a:tc>
                <a:tc>
                  <a:txBody>
                    <a:bodyPr/>
                    <a:lstStyle/>
                    <a:p>
                      <a:pPr algn="ctr"/>
                      <a:r>
                        <a:rPr lang="fr-FR" sz="2000" dirty="0"/>
                        <a:t>Danger d’accidents si l’enfant sort, manipule des objets dangereux, enjambes la fenêtre…</a:t>
                      </a:r>
                    </a:p>
                  </a:txBody>
                  <a:tcPr anchor="ctr"/>
                </a:tc>
                <a:extLst>
                  <a:ext uri="{0D108BD9-81ED-4DB2-BD59-A6C34878D82A}">
                    <a16:rowId xmlns:a16="http://schemas.microsoft.com/office/drawing/2014/main" xmlns="" val="1705436056"/>
                  </a:ext>
                </a:extLst>
              </a:tr>
              <a:tr h="2246498">
                <a:tc>
                  <a:txBody>
                    <a:bodyPr/>
                    <a:lstStyle/>
                    <a:p>
                      <a:pPr algn="ctr"/>
                      <a:r>
                        <a:rPr lang="fr-FR" sz="2000" dirty="0"/>
                        <a:t>Ronflement chez l’adulte (généralement après 40 ans)</a:t>
                      </a:r>
                    </a:p>
                  </a:txBody>
                  <a:tcPr anchor="ctr"/>
                </a:tc>
                <a:tc>
                  <a:txBody>
                    <a:bodyPr/>
                    <a:lstStyle/>
                    <a:p>
                      <a:pPr algn="ctr"/>
                      <a:r>
                        <a:rPr lang="fr-FR" sz="2000" dirty="0"/>
                        <a:t>Difficulté respiratoire du dormeur (vibration du voile du palais), obésité, position couché sur le dos</a:t>
                      </a:r>
                    </a:p>
                  </a:txBody>
                  <a:tcPr anchor="ctr"/>
                </a:tc>
                <a:tc>
                  <a:txBody>
                    <a:bodyPr/>
                    <a:lstStyle/>
                    <a:p>
                      <a:pPr algn="ctr"/>
                      <a:r>
                        <a:rPr lang="fr-FR" sz="2000" dirty="0"/>
                        <a:t>Fatigue au réveil, maux de tête, troubles de la mémoire; peut aggraver une hypertension une insuffisance cardiaque.</a:t>
                      </a:r>
                    </a:p>
                  </a:txBody>
                  <a:tcPr anchor="ctr"/>
                </a:tc>
                <a:extLst>
                  <a:ext uri="{0D108BD9-81ED-4DB2-BD59-A6C34878D82A}">
                    <a16:rowId xmlns:a16="http://schemas.microsoft.com/office/drawing/2014/main" xmlns="" val="3622412043"/>
                  </a:ext>
                </a:extLst>
              </a:tr>
            </a:tbl>
          </a:graphicData>
        </a:graphic>
      </p:graphicFrame>
    </p:spTree>
    <p:extLst>
      <p:ext uri="{BB962C8B-B14F-4D97-AF65-F5344CB8AC3E}">
        <p14:creationId xmlns:p14="http://schemas.microsoft.com/office/powerpoint/2010/main" val="3661348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19</a:t>
            </a:fld>
            <a:endParaRPr lang="fr-FR" dirty="0"/>
          </a:p>
        </p:txBody>
      </p:sp>
      <p:pic>
        <p:nvPicPr>
          <p:cNvPr id="3074" name="Picture 2" descr="La science explique combien de temps nous devons dormir selon notre âge">
            <a:extLst>
              <a:ext uri="{FF2B5EF4-FFF2-40B4-BE49-F238E27FC236}">
                <a16:creationId xmlns:a16="http://schemas.microsoft.com/office/drawing/2014/main" xmlns="" id="{2936A7AF-563B-45F3-B472-FAA48724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 y="2592697"/>
            <a:ext cx="4650029" cy="32762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au 7">
            <a:extLst>
              <a:ext uri="{FF2B5EF4-FFF2-40B4-BE49-F238E27FC236}">
                <a16:creationId xmlns:a16="http://schemas.microsoft.com/office/drawing/2014/main" xmlns="" id="{2F5A730C-C00A-4852-B005-5A6D4EAE3C1B}"/>
              </a:ext>
            </a:extLst>
          </p:cNvPr>
          <p:cNvGraphicFramePr>
            <a:graphicFrameLocks noGrp="1"/>
          </p:cNvGraphicFramePr>
          <p:nvPr>
            <p:extLst>
              <p:ext uri="{D42A27DB-BD31-4B8C-83A1-F6EECF244321}">
                <p14:modId xmlns:p14="http://schemas.microsoft.com/office/powerpoint/2010/main" val="373173321"/>
              </p:ext>
            </p:extLst>
          </p:nvPr>
        </p:nvGraphicFramePr>
        <p:xfrm>
          <a:off x="4937760" y="308652"/>
          <a:ext cx="7142480" cy="5678495"/>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3365044233"/>
                    </a:ext>
                  </a:extLst>
                </a:gridCol>
                <a:gridCol w="2468880">
                  <a:extLst>
                    <a:ext uri="{9D8B030D-6E8A-4147-A177-3AD203B41FA5}">
                      <a16:colId xmlns:a16="http://schemas.microsoft.com/office/drawing/2014/main" xmlns="" val="1235260860"/>
                    </a:ext>
                  </a:extLst>
                </a:gridCol>
                <a:gridCol w="2540000">
                  <a:extLst>
                    <a:ext uri="{9D8B030D-6E8A-4147-A177-3AD203B41FA5}">
                      <a16:colId xmlns:a16="http://schemas.microsoft.com/office/drawing/2014/main" xmlns="" val="1442284153"/>
                    </a:ext>
                  </a:extLst>
                </a:gridCol>
              </a:tblGrid>
              <a:tr h="698911">
                <a:tc>
                  <a:txBody>
                    <a:bodyPr/>
                    <a:lstStyle/>
                    <a:p>
                      <a:pPr algn="ctr"/>
                      <a:r>
                        <a:rPr lang="fr-FR" sz="2800" dirty="0"/>
                        <a:t>Troubles</a:t>
                      </a:r>
                    </a:p>
                  </a:txBody>
                  <a:tcPr anchor="ctr"/>
                </a:tc>
                <a:tc>
                  <a:txBody>
                    <a:bodyPr/>
                    <a:lstStyle/>
                    <a:p>
                      <a:pPr algn="ctr"/>
                      <a:r>
                        <a:rPr lang="fr-FR" sz="2800" dirty="0"/>
                        <a:t>Causes </a:t>
                      </a:r>
                    </a:p>
                  </a:txBody>
                  <a:tcPr anchor="ctr"/>
                </a:tc>
                <a:tc>
                  <a:txBody>
                    <a:bodyPr/>
                    <a:lstStyle/>
                    <a:p>
                      <a:pPr algn="ctr"/>
                      <a:r>
                        <a:rPr lang="fr-FR" sz="2800" dirty="0"/>
                        <a:t>Conséquences</a:t>
                      </a:r>
                    </a:p>
                  </a:txBody>
                  <a:tcPr anchor="ctr"/>
                </a:tc>
                <a:extLst>
                  <a:ext uri="{0D108BD9-81ED-4DB2-BD59-A6C34878D82A}">
                    <a16:rowId xmlns:a16="http://schemas.microsoft.com/office/drawing/2014/main" xmlns="" val="3123669989"/>
                  </a:ext>
                </a:extLst>
              </a:tr>
              <a:tr h="2733086">
                <a:tc>
                  <a:txBody>
                    <a:bodyPr/>
                    <a:lstStyle/>
                    <a:p>
                      <a:pPr algn="ctr"/>
                      <a:r>
                        <a:rPr lang="fr-FR" sz="2000" dirty="0"/>
                        <a:t>Crampes nocturnes</a:t>
                      </a:r>
                    </a:p>
                  </a:txBody>
                  <a:tcPr anchor="ctr"/>
                </a:tc>
                <a:tc>
                  <a:txBody>
                    <a:bodyPr/>
                    <a:lstStyle/>
                    <a:p>
                      <a:pPr algn="ctr"/>
                      <a:r>
                        <a:rPr lang="fr-FR" sz="2000" dirty="0"/>
                        <a:t>Excès de sport, alcool, déshydratation (chaleur).</a:t>
                      </a:r>
                    </a:p>
                  </a:txBody>
                  <a:tcPr anchor="ctr"/>
                </a:tc>
                <a:tc>
                  <a:txBody>
                    <a:bodyPr/>
                    <a:lstStyle/>
                    <a:p>
                      <a:pPr algn="ctr"/>
                      <a:r>
                        <a:rPr lang="fr-FR" sz="2000" dirty="0"/>
                        <a:t>Risque de manque de sommeil.</a:t>
                      </a:r>
                    </a:p>
                  </a:txBody>
                  <a:tcPr anchor="ctr"/>
                </a:tc>
                <a:extLst>
                  <a:ext uri="{0D108BD9-81ED-4DB2-BD59-A6C34878D82A}">
                    <a16:rowId xmlns:a16="http://schemas.microsoft.com/office/drawing/2014/main" xmlns="" val="1705436056"/>
                  </a:ext>
                </a:extLst>
              </a:tr>
              <a:tr h="2246498">
                <a:tc>
                  <a:txBody>
                    <a:bodyPr/>
                    <a:lstStyle/>
                    <a:p>
                      <a:pPr algn="ctr"/>
                      <a:r>
                        <a:rPr lang="fr-FR" sz="2000" dirty="0"/>
                        <a:t>Hypersomnie</a:t>
                      </a:r>
                    </a:p>
                  </a:txBody>
                  <a:tcPr anchor="ctr"/>
                </a:tc>
                <a:tc>
                  <a:txBody>
                    <a:bodyPr/>
                    <a:lstStyle/>
                    <a:p>
                      <a:pPr algn="ctr"/>
                      <a:r>
                        <a:rPr lang="fr-FR" sz="2000" dirty="0"/>
                        <a:t>Maladie organique (diabète, lésion de l’encéphale), dépression, obésité, début de grossesse, surmenage.</a:t>
                      </a:r>
                    </a:p>
                  </a:txBody>
                  <a:tcPr anchor="ctr"/>
                </a:tc>
                <a:tc>
                  <a:txBody>
                    <a:bodyPr/>
                    <a:lstStyle/>
                    <a:p>
                      <a:pPr algn="ctr"/>
                      <a:r>
                        <a:rPr lang="fr-FR" sz="2000" dirty="0"/>
                        <a:t>Hallucination, difficultés de se concentrer, céphalées, troubles de la nutrition, dépression, accident à la maison, sur la route, au travail.</a:t>
                      </a:r>
                    </a:p>
                  </a:txBody>
                  <a:tcPr anchor="ctr"/>
                </a:tc>
                <a:extLst>
                  <a:ext uri="{0D108BD9-81ED-4DB2-BD59-A6C34878D82A}">
                    <a16:rowId xmlns:a16="http://schemas.microsoft.com/office/drawing/2014/main" xmlns="" val="3622412043"/>
                  </a:ext>
                </a:extLst>
              </a:tr>
            </a:tbl>
          </a:graphicData>
        </a:graphic>
      </p:graphicFrame>
    </p:spTree>
    <p:extLst>
      <p:ext uri="{BB962C8B-B14F-4D97-AF65-F5344CB8AC3E}">
        <p14:creationId xmlns:p14="http://schemas.microsoft.com/office/powerpoint/2010/main" val="3640292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0F29D66-880A-4A93-8E0E-4A4D184775D9}"/>
              </a:ext>
            </a:extLst>
          </p:cNvPr>
          <p:cNvSpPr>
            <a:spLocks noGrp="1"/>
          </p:cNvSpPr>
          <p:nvPr>
            <p:ph type="ctrTitle"/>
          </p:nvPr>
        </p:nvSpPr>
        <p:spPr/>
        <p:txBody>
          <a:bodyPr>
            <a:normAutofit/>
          </a:bodyPr>
          <a:lstStyle/>
          <a:p>
            <a:r>
              <a:rPr lang="fr-FR" sz="5000" dirty="0"/>
              <a:t>Le sommeil</a:t>
            </a:r>
            <a:endParaRPr lang="fr-FR" sz="5000" b="1" dirty="0"/>
          </a:p>
        </p:txBody>
      </p:sp>
      <p:sp>
        <p:nvSpPr>
          <p:cNvPr id="4" name="Espace réservé de la date 3">
            <a:extLst>
              <a:ext uri="{FF2B5EF4-FFF2-40B4-BE49-F238E27FC236}">
                <a16:creationId xmlns:a16="http://schemas.microsoft.com/office/drawing/2014/main" xmlns="" id="{68B0F0F3-B5D3-4C27-ABF3-8741FAFF3B04}"/>
              </a:ext>
            </a:extLst>
          </p:cNvPr>
          <p:cNvSpPr>
            <a:spLocks noGrp="1"/>
          </p:cNvSpPr>
          <p:nvPr>
            <p:ph type="dt" sz="half" idx="10"/>
          </p:nvPr>
        </p:nvSpPr>
        <p:spPr/>
        <p:txBody>
          <a:bodyPr/>
          <a:lstStyle/>
          <a:p>
            <a:fld id="{008F2DF0-ED5B-4640-95A3-C83CE127BDFA}" type="datetime1">
              <a:rPr lang="fr-FR" smtClean="0"/>
              <a:t>20/04/2021</a:t>
            </a:fld>
            <a:endParaRPr lang="fr-FR" dirty="0"/>
          </a:p>
        </p:txBody>
      </p:sp>
      <p:sp>
        <p:nvSpPr>
          <p:cNvPr id="5" name="Espace réservé du pied de page 4">
            <a:extLst>
              <a:ext uri="{FF2B5EF4-FFF2-40B4-BE49-F238E27FC236}">
                <a16:creationId xmlns:a16="http://schemas.microsoft.com/office/drawing/2014/main" xmlns="" id="{6B18F961-51FC-40FF-965C-5344AC10A031}"/>
              </a:ext>
            </a:extLst>
          </p:cNvPr>
          <p:cNvSpPr>
            <a:spLocks noGrp="1"/>
          </p:cNvSpPr>
          <p:nvPr>
            <p:ph type="ftr" sz="quarter" idx="11"/>
          </p:nvPr>
        </p:nvSpPr>
        <p:spPr>
          <a:xfrm>
            <a:off x="3570983" y="6356349"/>
            <a:ext cx="5050033" cy="365125"/>
          </a:xfrm>
        </p:spPr>
        <p:txBody>
          <a:bodyPr/>
          <a:lstStyle/>
          <a:p>
            <a:r>
              <a:rPr lang="fr-FR" dirty="0"/>
              <a:t>Assistant(e) De Vie aux Familles (Le développement psychomoteur de l'enfant)</a:t>
            </a:r>
          </a:p>
        </p:txBody>
      </p:sp>
      <p:sp>
        <p:nvSpPr>
          <p:cNvPr id="6" name="Espace réservé du numéro de diapositive 5">
            <a:extLst>
              <a:ext uri="{FF2B5EF4-FFF2-40B4-BE49-F238E27FC236}">
                <a16:creationId xmlns:a16="http://schemas.microsoft.com/office/drawing/2014/main" xmlns="" id="{72CEEF5B-BD82-49AF-BE8A-35F57AB3B6AC}"/>
              </a:ext>
            </a:extLst>
          </p:cNvPr>
          <p:cNvSpPr>
            <a:spLocks noGrp="1"/>
          </p:cNvSpPr>
          <p:nvPr>
            <p:ph type="sldNum" sz="quarter" idx="12"/>
          </p:nvPr>
        </p:nvSpPr>
        <p:spPr/>
        <p:txBody>
          <a:bodyPr/>
          <a:lstStyle/>
          <a:p>
            <a:fld id="{DC4E2E44-7E15-4F60-8769-B24118BA3663}" type="slidenum">
              <a:rPr lang="fr-FR" smtClean="0"/>
              <a:t>2</a:t>
            </a:fld>
            <a:endParaRPr lang="fr-FR" dirty="0"/>
          </a:p>
        </p:txBody>
      </p:sp>
      <p:sp>
        <p:nvSpPr>
          <p:cNvPr id="3" name="Titre 1">
            <a:extLst>
              <a:ext uri="{FF2B5EF4-FFF2-40B4-BE49-F238E27FC236}">
                <a16:creationId xmlns:a16="http://schemas.microsoft.com/office/drawing/2014/main" xmlns="" id="{29DF9C5A-2547-401B-8024-E4547CFA51ED}"/>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pic>
        <p:nvPicPr>
          <p:cNvPr id="7" name="Picture 2" descr="Le Sommeil De Bébé Sur Dessin Animé Lune Clip Art Libres De Droits ,  Vecteurs Et Illustration. Image 56264842.">
            <a:extLst>
              <a:ext uri="{FF2B5EF4-FFF2-40B4-BE49-F238E27FC236}">
                <a16:creationId xmlns:a16="http://schemas.microsoft.com/office/drawing/2014/main" xmlns="" id="{A24F9AF5-F5D4-4CCD-852E-A48CCECCB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885" y="3613202"/>
            <a:ext cx="2990227" cy="263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500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20</a:t>
            </a:fld>
            <a:endParaRPr lang="fr-FR" dirty="0"/>
          </a:p>
        </p:txBody>
      </p:sp>
      <p:pic>
        <p:nvPicPr>
          <p:cNvPr id="3074" name="Picture 2" descr="La science explique combien de temps nous devons dormir selon notre âge">
            <a:extLst>
              <a:ext uri="{FF2B5EF4-FFF2-40B4-BE49-F238E27FC236}">
                <a16:creationId xmlns:a16="http://schemas.microsoft.com/office/drawing/2014/main" xmlns="" id="{2936A7AF-563B-45F3-B472-FAA48724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 y="2592697"/>
            <a:ext cx="4650029" cy="32762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au 7">
            <a:extLst>
              <a:ext uri="{FF2B5EF4-FFF2-40B4-BE49-F238E27FC236}">
                <a16:creationId xmlns:a16="http://schemas.microsoft.com/office/drawing/2014/main" xmlns="" id="{2F5A730C-C00A-4852-B005-5A6D4EAE3C1B}"/>
              </a:ext>
            </a:extLst>
          </p:cNvPr>
          <p:cNvGraphicFramePr>
            <a:graphicFrameLocks noGrp="1"/>
          </p:cNvGraphicFramePr>
          <p:nvPr>
            <p:extLst>
              <p:ext uri="{D42A27DB-BD31-4B8C-83A1-F6EECF244321}">
                <p14:modId xmlns:p14="http://schemas.microsoft.com/office/powerpoint/2010/main" val="3179213163"/>
              </p:ext>
            </p:extLst>
          </p:nvPr>
        </p:nvGraphicFramePr>
        <p:xfrm>
          <a:off x="5039360" y="1509824"/>
          <a:ext cx="7016805" cy="3838351"/>
        </p:xfrm>
        <a:graphic>
          <a:graphicData uri="http://schemas.openxmlformats.org/drawingml/2006/table">
            <a:tbl>
              <a:tblPr firstRow="1" bandRow="1">
                <a:tableStyleId>{5C22544A-7EE6-4342-B048-85BDC9FD1C3A}</a:tableStyleId>
              </a:tblPr>
              <a:tblGrid>
                <a:gridCol w="2096058">
                  <a:extLst>
                    <a:ext uri="{9D8B030D-6E8A-4147-A177-3AD203B41FA5}">
                      <a16:colId xmlns:a16="http://schemas.microsoft.com/office/drawing/2014/main" xmlns="" val="3365044233"/>
                    </a:ext>
                  </a:extLst>
                </a:gridCol>
                <a:gridCol w="2425439">
                  <a:extLst>
                    <a:ext uri="{9D8B030D-6E8A-4147-A177-3AD203B41FA5}">
                      <a16:colId xmlns:a16="http://schemas.microsoft.com/office/drawing/2014/main" xmlns="" val="1235260860"/>
                    </a:ext>
                  </a:extLst>
                </a:gridCol>
                <a:gridCol w="2495308">
                  <a:extLst>
                    <a:ext uri="{9D8B030D-6E8A-4147-A177-3AD203B41FA5}">
                      <a16:colId xmlns:a16="http://schemas.microsoft.com/office/drawing/2014/main" xmlns="" val="1442284153"/>
                    </a:ext>
                  </a:extLst>
                </a:gridCol>
              </a:tblGrid>
              <a:tr h="698911">
                <a:tc>
                  <a:txBody>
                    <a:bodyPr/>
                    <a:lstStyle/>
                    <a:p>
                      <a:pPr algn="ctr"/>
                      <a:r>
                        <a:rPr lang="fr-FR" sz="2800" dirty="0"/>
                        <a:t>Troubles</a:t>
                      </a:r>
                    </a:p>
                  </a:txBody>
                  <a:tcPr anchor="ctr"/>
                </a:tc>
                <a:tc>
                  <a:txBody>
                    <a:bodyPr/>
                    <a:lstStyle/>
                    <a:p>
                      <a:pPr algn="ctr"/>
                      <a:r>
                        <a:rPr lang="fr-FR" sz="2800" dirty="0"/>
                        <a:t>Causes </a:t>
                      </a:r>
                    </a:p>
                  </a:txBody>
                  <a:tcPr anchor="ctr"/>
                </a:tc>
                <a:tc>
                  <a:txBody>
                    <a:bodyPr/>
                    <a:lstStyle/>
                    <a:p>
                      <a:pPr algn="ctr"/>
                      <a:r>
                        <a:rPr lang="fr-FR" sz="2800" dirty="0"/>
                        <a:t>Conséquences</a:t>
                      </a:r>
                    </a:p>
                  </a:txBody>
                  <a:tcPr anchor="ctr"/>
                </a:tc>
                <a:extLst>
                  <a:ext uri="{0D108BD9-81ED-4DB2-BD59-A6C34878D82A}">
                    <a16:rowId xmlns:a16="http://schemas.microsoft.com/office/drawing/2014/main" xmlns="" val="3123669989"/>
                  </a:ext>
                </a:extLst>
              </a:tr>
              <a:tr h="2733086">
                <a:tc>
                  <a:txBody>
                    <a:bodyPr/>
                    <a:lstStyle/>
                    <a:p>
                      <a:pPr algn="ctr"/>
                      <a:r>
                        <a:rPr lang="fr-FR" sz="2000" dirty="0"/>
                        <a:t>Insomnie </a:t>
                      </a:r>
                    </a:p>
                  </a:txBody>
                  <a:tcPr anchor="ctr"/>
                </a:tc>
                <a:tc>
                  <a:txBody>
                    <a:bodyPr/>
                    <a:lstStyle/>
                    <a:p>
                      <a:pPr algn="ctr"/>
                      <a:r>
                        <a:rPr lang="fr-FR" sz="2000" dirty="0"/>
                        <a:t>Le soir : émotion, surexcitation, anxiété excès d’alcool, faim, chaleur ou froid, maladie (asthme, angine de poitrine, ulcère), fin de grossesse, décalage horaire.</a:t>
                      </a:r>
                    </a:p>
                    <a:p>
                      <a:pPr algn="ctr"/>
                      <a:r>
                        <a:rPr lang="fr-FR" sz="2000" dirty="0"/>
                        <a:t>À l’aube : dépression</a:t>
                      </a:r>
                    </a:p>
                  </a:txBody>
                  <a:tcPr anchor="ctr"/>
                </a:tc>
                <a:tc>
                  <a:txBody>
                    <a:bodyPr/>
                    <a:lstStyle/>
                    <a:p>
                      <a:pPr algn="ctr"/>
                      <a:r>
                        <a:rPr lang="fr-FR" sz="2000" dirty="0"/>
                        <a:t>Fatigue, maux de tête, vertiges, irritabilité, somnolence, état dépressif.</a:t>
                      </a:r>
                    </a:p>
                  </a:txBody>
                  <a:tcPr anchor="ctr"/>
                </a:tc>
                <a:extLst>
                  <a:ext uri="{0D108BD9-81ED-4DB2-BD59-A6C34878D82A}">
                    <a16:rowId xmlns:a16="http://schemas.microsoft.com/office/drawing/2014/main" xmlns="" val="1705436056"/>
                  </a:ext>
                </a:extLst>
              </a:tr>
            </a:tbl>
          </a:graphicData>
        </a:graphic>
      </p:graphicFrame>
    </p:spTree>
    <p:extLst>
      <p:ext uri="{BB962C8B-B14F-4D97-AF65-F5344CB8AC3E}">
        <p14:creationId xmlns:p14="http://schemas.microsoft.com/office/powerpoint/2010/main" val="4273359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21</a:t>
            </a:fld>
            <a:endParaRPr lang="fr-FR" dirty="0"/>
          </a:p>
        </p:txBody>
      </p:sp>
      <p:pic>
        <p:nvPicPr>
          <p:cNvPr id="3074" name="Picture 2" descr="La science explique combien de temps nous devons dormir selon notre âge">
            <a:extLst>
              <a:ext uri="{FF2B5EF4-FFF2-40B4-BE49-F238E27FC236}">
                <a16:creationId xmlns:a16="http://schemas.microsoft.com/office/drawing/2014/main" xmlns="" id="{2936A7AF-563B-45F3-B472-FAA48724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 y="2592697"/>
            <a:ext cx="4650029" cy="327629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xmlns="" id="{52B318DB-48C1-4679-B0B5-1A83B4413419}"/>
              </a:ext>
            </a:extLst>
          </p:cNvPr>
          <p:cNvSpPr txBox="1"/>
          <p:nvPr/>
        </p:nvSpPr>
        <p:spPr>
          <a:xfrm>
            <a:off x="4988094" y="2421890"/>
            <a:ext cx="6993086" cy="3447098"/>
          </a:xfrm>
          <a:prstGeom prst="rect">
            <a:avLst/>
          </a:prstGeom>
          <a:noFill/>
        </p:spPr>
        <p:txBody>
          <a:bodyPr wrap="square" rtlCol="0">
            <a:spAutoFit/>
          </a:bodyPr>
          <a:lstStyle/>
          <a:p>
            <a:r>
              <a:rPr lang="fr-FR" sz="3200" b="1" dirty="0"/>
              <a:t>En conclusion :</a:t>
            </a:r>
          </a:p>
          <a:p>
            <a:endParaRPr lang="fr-FR" dirty="0"/>
          </a:p>
          <a:p>
            <a:pPr algn="just"/>
            <a:r>
              <a:rPr lang="fr-FR" sz="2400" dirty="0"/>
              <a:t>Les perturbation du sommeil ont des répercussions sur la santé (fatigue, maux de tête, vertiges, bourdonnement d’oreilles, palpitations, manques d’appétit, digestion difficile, état dépressif, anxiété, troubles du caractère…) et réduisent la résistance de l’organisme face aux agressions (maladies infectieuses). </a:t>
            </a:r>
          </a:p>
        </p:txBody>
      </p:sp>
    </p:spTree>
    <p:extLst>
      <p:ext uri="{BB962C8B-B14F-4D97-AF65-F5344CB8AC3E}">
        <p14:creationId xmlns:p14="http://schemas.microsoft.com/office/powerpoint/2010/main" val="4022276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22</a:t>
            </a:fld>
            <a:endParaRPr lang="fr-FR" dirty="0"/>
          </a:p>
        </p:txBody>
      </p:sp>
      <p:pic>
        <p:nvPicPr>
          <p:cNvPr id="3074" name="Picture 2" descr="La science explique combien de temps nous devons dormir selon notre âge">
            <a:extLst>
              <a:ext uri="{FF2B5EF4-FFF2-40B4-BE49-F238E27FC236}">
                <a16:creationId xmlns:a16="http://schemas.microsoft.com/office/drawing/2014/main" xmlns="" id="{2936A7AF-563B-45F3-B472-FAA48724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 y="2592697"/>
            <a:ext cx="4650029" cy="327629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xmlns="" id="{52B318DB-48C1-4679-B0B5-1A83B4413419}"/>
              </a:ext>
            </a:extLst>
          </p:cNvPr>
          <p:cNvSpPr txBox="1"/>
          <p:nvPr/>
        </p:nvSpPr>
        <p:spPr>
          <a:xfrm>
            <a:off x="4924534" y="2698889"/>
            <a:ext cx="6993086" cy="2677656"/>
          </a:xfrm>
          <a:prstGeom prst="rect">
            <a:avLst/>
          </a:prstGeom>
          <a:noFill/>
        </p:spPr>
        <p:txBody>
          <a:bodyPr wrap="square" rtlCol="0">
            <a:spAutoFit/>
          </a:bodyPr>
          <a:lstStyle/>
          <a:p>
            <a:endParaRPr lang="fr-FR" sz="2400" dirty="0"/>
          </a:p>
          <a:p>
            <a:pPr algn="just"/>
            <a:r>
              <a:rPr lang="fr-FR" sz="2400" dirty="0"/>
              <a:t>Elles entraînent une somnolence le jour qui influe sur les tâches professionnelles (diminutions du rendement, augmentation des erreurs, risques d’accidents), le rôle familial (changement d’humeur) et causent environ 25 % des accidents de la route. La privation totale de sommeil peut conduire à la mort.</a:t>
            </a:r>
          </a:p>
        </p:txBody>
      </p:sp>
    </p:spTree>
    <p:extLst>
      <p:ext uri="{BB962C8B-B14F-4D97-AF65-F5344CB8AC3E}">
        <p14:creationId xmlns:p14="http://schemas.microsoft.com/office/powerpoint/2010/main" val="2573545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loriages à imprimer gratuitement!">
            <a:extLst>
              <a:ext uri="{FF2B5EF4-FFF2-40B4-BE49-F238E27FC236}">
                <a16:creationId xmlns:a16="http://schemas.microsoft.com/office/drawing/2014/main" xmlns="" id="{1A29B8BF-8A8E-4810-8AF8-A66F49C630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584" b="23925"/>
          <a:stretch/>
        </p:blipFill>
        <p:spPr bwMode="auto">
          <a:xfrm flipH="1">
            <a:off x="440672" y="3964991"/>
            <a:ext cx="4108963" cy="271081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23</a:t>
            </a:fld>
            <a:endParaRPr lang="fr-FR" dirty="0"/>
          </a:p>
        </p:txBody>
      </p:sp>
      <p:sp>
        <p:nvSpPr>
          <p:cNvPr id="3" name="ZoneTexte 2">
            <a:extLst>
              <a:ext uri="{FF2B5EF4-FFF2-40B4-BE49-F238E27FC236}">
                <a16:creationId xmlns:a16="http://schemas.microsoft.com/office/drawing/2014/main" xmlns="" id="{52B318DB-48C1-4679-B0B5-1A83B4413419}"/>
              </a:ext>
            </a:extLst>
          </p:cNvPr>
          <p:cNvSpPr txBox="1"/>
          <p:nvPr/>
        </p:nvSpPr>
        <p:spPr>
          <a:xfrm>
            <a:off x="5188226" y="500594"/>
            <a:ext cx="6858000" cy="830997"/>
          </a:xfrm>
          <a:prstGeom prst="rect">
            <a:avLst/>
          </a:prstGeom>
          <a:noFill/>
        </p:spPr>
        <p:txBody>
          <a:bodyPr wrap="square" rtlCol="0">
            <a:spAutoFit/>
          </a:bodyPr>
          <a:lstStyle/>
          <a:p>
            <a:pPr marL="342900" indent="-342900" algn="just">
              <a:buFontTx/>
              <a:buChar char="-"/>
            </a:pPr>
            <a:endParaRPr lang="fr-FR" sz="2400" dirty="0"/>
          </a:p>
          <a:p>
            <a:pPr marL="342900" indent="-342900" algn="just">
              <a:buFontTx/>
              <a:buChar char="-"/>
            </a:pPr>
            <a:endParaRPr lang="fr-FR" sz="2400" dirty="0"/>
          </a:p>
        </p:txBody>
      </p:sp>
      <p:sp>
        <p:nvSpPr>
          <p:cNvPr id="4" name="ZoneTexte 3">
            <a:extLst>
              <a:ext uri="{FF2B5EF4-FFF2-40B4-BE49-F238E27FC236}">
                <a16:creationId xmlns:a16="http://schemas.microsoft.com/office/drawing/2014/main" xmlns="" id="{8AC114D4-9E79-4C76-A20A-B295BE12C3E9}"/>
              </a:ext>
            </a:extLst>
          </p:cNvPr>
          <p:cNvSpPr txBox="1"/>
          <p:nvPr/>
        </p:nvSpPr>
        <p:spPr>
          <a:xfrm>
            <a:off x="440673" y="2484783"/>
            <a:ext cx="3932237" cy="1077218"/>
          </a:xfrm>
          <a:prstGeom prst="rect">
            <a:avLst/>
          </a:prstGeom>
          <a:noFill/>
        </p:spPr>
        <p:txBody>
          <a:bodyPr wrap="square" rtlCol="0">
            <a:spAutoFit/>
          </a:bodyPr>
          <a:lstStyle/>
          <a:p>
            <a:pPr marL="514350" indent="-514350" algn="ctr">
              <a:buFont typeface="+mj-lt"/>
              <a:buAutoNum type="arabicPeriod" startAt="5"/>
            </a:pPr>
            <a:r>
              <a:rPr lang="fr-FR" sz="3200" b="1" dirty="0"/>
              <a:t>Le petit train du sommeil</a:t>
            </a:r>
          </a:p>
        </p:txBody>
      </p:sp>
      <p:pic>
        <p:nvPicPr>
          <p:cNvPr id="1028" name="Picture 4" descr="Des solutions aux troubles du sommeil | Psychologue à Barcelone">
            <a:extLst>
              <a:ext uri="{FF2B5EF4-FFF2-40B4-BE49-F238E27FC236}">
                <a16:creationId xmlns:a16="http://schemas.microsoft.com/office/drawing/2014/main" xmlns="" id="{393EB2A2-5814-45D7-8937-67FE4EF15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222" y="500594"/>
            <a:ext cx="7673316" cy="580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514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loriages à imprimer gratuitement!">
            <a:extLst>
              <a:ext uri="{FF2B5EF4-FFF2-40B4-BE49-F238E27FC236}">
                <a16:creationId xmlns:a16="http://schemas.microsoft.com/office/drawing/2014/main" xmlns="" id="{1A29B8BF-8A8E-4810-8AF8-A66F49C630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584" b="23925"/>
          <a:stretch/>
        </p:blipFill>
        <p:spPr bwMode="auto">
          <a:xfrm flipH="1">
            <a:off x="440672" y="3964991"/>
            <a:ext cx="4108963" cy="271081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24</a:t>
            </a:fld>
            <a:endParaRPr lang="fr-FR" dirty="0"/>
          </a:p>
        </p:txBody>
      </p:sp>
      <p:sp>
        <p:nvSpPr>
          <p:cNvPr id="3" name="ZoneTexte 2">
            <a:extLst>
              <a:ext uri="{FF2B5EF4-FFF2-40B4-BE49-F238E27FC236}">
                <a16:creationId xmlns:a16="http://schemas.microsoft.com/office/drawing/2014/main" xmlns="" id="{52B318DB-48C1-4679-B0B5-1A83B4413419}"/>
              </a:ext>
            </a:extLst>
          </p:cNvPr>
          <p:cNvSpPr txBox="1"/>
          <p:nvPr/>
        </p:nvSpPr>
        <p:spPr>
          <a:xfrm>
            <a:off x="5188226" y="500594"/>
            <a:ext cx="6858000" cy="830997"/>
          </a:xfrm>
          <a:prstGeom prst="rect">
            <a:avLst/>
          </a:prstGeom>
          <a:noFill/>
        </p:spPr>
        <p:txBody>
          <a:bodyPr wrap="square" rtlCol="0">
            <a:spAutoFit/>
          </a:bodyPr>
          <a:lstStyle/>
          <a:p>
            <a:pPr marL="342900" indent="-342900" algn="just">
              <a:buFontTx/>
              <a:buChar char="-"/>
            </a:pPr>
            <a:endParaRPr lang="fr-FR" sz="2400" dirty="0"/>
          </a:p>
          <a:p>
            <a:pPr marL="342900" indent="-342900" algn="just">
              <a:buFontTx/>
              <a:buChar char="-"/>
            </a:pPr>
            <a:endParaRPr lang="fr-FR" sz="2400" dirty="0"/>
          </a:p>
        </p:txBody>
      </p:sp>
      <p:sp>
        <p:nvSpPr>
          <p:cNvPr id="4" name="ZoneTexte 3">
            <a:extLst>
              <a:ext uri="{FF2B5EF4-FFF2-40B4-BE49-F238E27FC236}">
                <a16:creationId xmlns:a16="http://schemas.microsoft.com/office/drawing/2014/main" xmlns="" id="{8AC114D4-9E79-4C76-A20A-B295BE12C3E9}"/>
              </a:ext>
            </a:extLst>
          </p:cNvPr>
          <p:cNvSpPr txBox="1"/>
          <p:nvPr/>
        </p:nvSpPr>
        <p:spPr>
          <a:xfrm>
            <a:off x="440673" y="2484783"/>
            <a:ext cx="3932237" cy="1077218"/>
          </a:xfrm>
          <a:prstGeom prst="rect">
            <a:avLst/>
          </a:prstGeom>
          <a:noFill/>
        </p:spPr>
        <p:txBody>
          <a:bodyPr wrap="square" rtlCol="0">
            <a:spAutoFit/>
          </a:bodyPr>
          <a:lstStyle/>
          <a:p>
            <a:pPr marL="514350" indent="-514350" algn="ctr">
              <a:buFont typeface="+mj-lt"/>
              <a:buAutoNum type="arabicPeriod" startAt="5"/>
            </a:pPr>
            <a:r>
              <a:rPr lang="fr-FR" sz="3200" b="1" dirty="0"/>
              <a:t>Le petit train du sommeil</a:t>
            </a:r>
          </a:p>
        </p:txBody>
      </p:sp>
      <p:sp>
        <p:nvSpPr>
          <p:cNvPr id="8" name="ZoneTexte 7">
            <a:extLst>
              <a:ext uri="{FF2B5EF4-FFF2-40B4-BE49-F238E27FC236}">
                <a16:creationId xmlns:a16="http://schemas.microsoft.com/office/drawing/2014/main" xmlns="" id="{0F0988E4-C28C-4EAF-A16E-BD10FA2F291C}"/>
              </a:ext>
            </a:extLst>
          </p:cNvPr>
          <p:cNvSpPr txBox="1"/>
          <p:nvPr/>
        </p:nvSpPr>
        <p:spPr>
          <a:xfrm>
            <a:off x="5874026" y="916092"/>
            <a:ext cx="5486400" cy="646331"/>
          </a:xfrm>
          <a:prstGeom prst="rect">
            <a:avLst/>
          </a:prstGeom>
          <a:noFill/>
        </p:spPr>
        <p:txBody>
          <a:bodyPr wrap="square" rtlCol="0">
            <a:spAutoFit/>
          </a:bodyPr>
          <a:lstStyle/>
          <a:p>
            <a:pPr algn="ctr"/>
            <a:r>
              <a:rPr lang="fr-FR" sz="3600" b="1" dirty="0"/>
              <a:t>Annexe 1</a:t>
            </a:r>
          </a:p>
        </p:txBody>
      </p:sp>
    </p:spTree>
    <p:extLst>
      <p:ext uri="{BB962C8B-B14F-4D97-AF65-F5344CB8AC3E}">
        <p14:creationId xmlns:p14="http://schemas.microsoft.com/office/powerpoint/2010/main" val="579810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25</a:t>
            </a:fld>
            <a:endParaRPr lang="fr-FR" dirty="0"/>
          </a:p>
        </p:txBody>
      </p:sp>
      <p:sp>
        <p:nvSpPr>
          <p:cNvPr id="3" name="ZoneTexte 2">
            <a:extLst>
              <a:ext uri="{FF2B5EF4-FFF2-40B4-BE49-F238E27FC236}">
                <a16:creationId xmlns:a16="http://schemas.microsoft.com/office/drawing/2014/main" xmlns="" id="{52B318DB-48C1-4679-B0B5-1A83B4413419}"/>
              </a:ext>
            </a:extLst>
          </p:cNvPr>
          <p:cNvSpPr txBox="1"/>
          <p:nvPr/>
        </p:nvSpPr>
        <p:spPr>
          <a:xfrm>
            <a:off x="5188226" y="500594"/>
            <a:ext cx="6858000" cy="830997"/>
          </a:xfrm>
          <a:prstGeom prst="rect">
            <a:avLst/>
          </a:prstGeom>
          <a:noFill/>
        </p:spPr>
        <p:txBody>
          <a:bodyPr wrap="square" rtlCol="0">
            <a:spAutoFit/>
          </a:bodyPr>
          <a:lstStyle/>
          <a:p>
            <a:pPr marL="342900" indent="-342900" algn="just">
              <a:buFontTx/>
              <a:buChar char="-"/>
            </a:pPr>
            <a:endParaRPr lang="fr-FR" sz="2400" dirty="0"/>
          </a:p>
          <a:p>
            <a:pPr marL="342900" indent="-342900" algn="just">
              <a:buFontTx/>
              <a:buChar char="-"/>
            </a:pPr>
            <a:endParaRPr lang="fr-FR" sz="2400" dirty="0"/>
          </a:p>
        </p:txBody>
      </p:sp>
      <p:sp>
        <p:nvSpPr>
          <p:cNvPr id="4" name="ZoneTexte 3">
            <a:extLst>
              <a:ext uri="{FF2B5EF4-FFF2-40B4-BE49-F238E27FC236}">
                <a16:creationId xmlns:a16="http://schemas.microsoft.com/office/drawing/2014/main" xmlns="" id="{8AC114D4-9E79-4C76-A20A-B295BE12C3E9}"/>
              </a:ext>
            </a:extLst>
          </p:cNvPr>
          <p:cNvSpPr txBox="1"/>
          <p:nvPr/>
        </p:nvSpPr>
        <p:spPr>
          <a:xfrm>
            <a:off x="440673" y="2484783"/>
            <a:ext cx="3932237" cy="1077218"/>
          </a:xfrm>
          <a:prstGeom prst="rect">
            <a:avLst/>
          </a:prstGeom>
          <a:noFill/>
        </p:spPr>
        <p:txBody>
          <a:bodyPr wrap="square" rtlCol="0">
            <a:spAutoFit/>
          </a:bodyPr>
          <a:lstStyle/>
          <a:p>
            <a:pPr marL="514350" indent="-514350" algn="ctr">
              <a:buFont typeface="+mj-lt"/>
              <a:buAutoNum type="arabicPeriod" startAt="5"/>
            </a:pPr>
            <a:r>
              <a:rPr lang="fr-FR" sz="3200" b="1" dirty="0"/>
              <a:t>Conseil pour mieux dormir</a:t>
            </a:r>
          </a:p>
        </p:txBody>
      </p:sp>
      <p:sp>
        <p:nvSpPr>
          <p:cNvPr id="11" name="ZoneTexte 10">
            <a:extLst>
              <a:ext uri="{FF2B5EF4-FFF2-40B4-BE49-F238E27FC236}">
                <a16:creationId xmlns:a16="http://schemas.microsoft.com/office/drawing/2014/main" xmlns="" id="{6DA31106-DDBC-488A-83A6-83DD4B8F6555}"/>
              </a:ext>
            </a:extLst>
          </p:cNvPr>
          <p:cNvSpPr txBox="1"/>
          <p:nvPr/>
        </p:nvSpPr>
        <p:spPr>
          <a:xfrm>
            <a:off x="5188225" y="1270412"/>
            <a:ext cx="6738732" cy="3482235"/>
          </a:xfrm>
          <a:prstGeom prst="rect">
            <a:avLst/>
          </a:prstGeom>
          <a:noFill/>
        </p:spPr>
        <p:txBody>
          <a:bodyPr wrap="square">
            <a:spAutoFit/>
          </a:bodyPr>
          <a:lstStyle/>
          <a:p>
            <a:pPr algn="l">
              <a:lnSpc>
                <a:spcPts val="2625"/>
              </a:lnSpc>
              <a:spcAft>
                <a:spcPts val="750"/>
              </a:spcAft>
            </a:pPr>
            <a:r>
              <a:rPr lang="fr-FR" sz="3200" b="1" dirty="0"/>
              <a:t>L’activité physique</a:t>
            </a:r>
          </a:p>
          <a:p>
            <a:pPr algn="just">
              <a:lnSpc>
                <a:spcPct val="107000"/>
              </a:lnSpc>
              <a:spcAft>
                <a:spcPts val="800"/>
              </a:spcAft>
            </a:pPr>
            <a:r>
              <a:rPr lang="fr-FR" sz="2400" dirty="0"/>
              <a:t>La pratique régulière d’un sport est bénéfique et agit sur la qualité du sommeil.</a:t>
            </a:r>
          </a:p>
          <a:p>
            <a:pPr algn="just">
              <a:lnSpc>
                <a:spcPct val="107000"/>
              </a:lnSpc>
              <a:spcAft>
                <a:spcPts val="800"/>
              </a:spcAft>
            </a:pPr>
            <a:r>
              <a:rPr lang="fr-FR" sz="2400" dirty="0"/>
              <a:t>Cependant pratiquer le sport à distance de l’heure du coucher. </a:t>
            </a:r>
          </a:p>
          <a:p>
            <a:pPr algn="just">
              <a:lnSpc>
                <a:spcPct val="107000"/>
              </a:lnSpc>
              <a:spcAft>
                <a:spcPts val="800"/>
              </a:spcAft>
            </a:pPr>
            <a:r>
              <a:rPr lang="fr-FR" sz="2400" dirty="0"/>
              <a:t>En effet, l’échauffement cardio-vasculaire qui persiste quelques heures après l’effort physique peut retarder l’endormissement.</a:t>
            </a:r>
          </a:p>
        </p:txBody>
      </p:sp>
      <p:pic>
        <p:nvPicPr>
          <p:cNvPr id="10" name="Image 9">
            <a:extLst>
              <a:ext uri="{FF2B5EF4-FFF2-40B4-BE49-F238E27FC236}">
                <a16:creationId xmlns:a16="http://schemas.microsoft.com/office/drawing/2014/main" xmlns="" id="{7EE727D4-D045-4B4E-81A0-9E0619191AB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361122" y="3351767"/>
            <a:ext cx="3316356" cy="3316356"/>
          </a:xfrm>
          <a:prstGeom prst="rect">
            <a:avLst/>
          </a:prstGeom>
        </p:spPr>
      </p:pic>
    </p:spTree>
    <p:extLst>
      <p:ext uri="{BB962C8B-B14F-4D97-AF65-F5344CB8AC3E}">
        <p14:creationId xmlns:p14="http://schemas.microsoft.com/office/powerpoint/2010/main" val="3891324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26</a:t>
            </a:fld>
            <a:endParaRPr lang="fr-FR" dirty="0"/>
          </a:p>
        </p:txBody>
      </p:sp>
      <p:sp>
        <p:nvSpPr>
          <p:cNvPr id="3" name="ZoneTexte 2">
            <a:extLst>
              <a:ext uri="{FF2B5EF4-FFF2-40B4-BE49-F238E27FC236}">
                <a16:creationId xmlns:a16="http://schemas.microsoft.com/office/drawing/2014/main" xmlns="" id="{52B318DB-48C1-4679-B0B5-1A83B4413419}"/>
              </a:ext>
            </a:extLst>
          </p:cNvPr>
          <p:cNvSpPr txBox="1"/>
          <p:nvPr/>
        </p:nvSpPr>
        <p:spPr>
          <a:xfrm>
            <a:off x="5188226" y="500594"/>
            <a:ext cx="6858000" cy="830997"/>
          </a:xfrm>
          <a:prstGeom prst="rect">
            <a:avLst/>
          </a:prstGeom>
          <a:noFill/>
        </p:spPr>
        <p:txBody>
          <a:bodyPr wrap="square" rtlCol="0">
            <a:spAutoFit/>
          </a:bodyPr>
          <a:lstStyle/>
          <a:p>
            <a:pPr marL="342900" indent="-342900" algn="just">
              <a:buFontTx/>
              <a:buChar char="-"/>
            </a:pPr>
            <a:endParaRPr lang="fr-FR" sz="2400" dirty="0"/>
          </a:p>
          <a:p>
            <a:pPr marL="342900" indent="-342900" algn="just">
              <a:buFontTx/>
              <a:buChar char="-"/>
            </a:pPr>
            <a:endParaRPr lang="fr-FR" sz="2400" dirty="0"/>
          </a:p>
        </p:txBody>
      </p:sp>
      <p:sp>
        <p:nvSpPr>
          <p:cNvPr id="4" name="ZoneTexte 3">
            <a:extLst>
              <a:ext uri="{FF2B5EF4-FFF2-40B4-BE49-F238E27FC236}">
                <a16:creationId xmlns:a16="http://schemas.microsoft.com/office/drawing/2014/main" xmlns="" id="{8AC114D4-9E79-4C76-A20A-B295BE12C3E9}"/>
              </a:ext>
            </a:extLst>
          </p:cNvPr>
          <p:cNvSpPr txBox="1"/>
          <p:nvPr/>
        </p:nvSpPr>
        <p:spPr>
          <a:xfrm>
            <a:off x="440673" y="2484783"/>
            <a:ext cx="3932237" cy="1077218"/>
          </a:xfrm>
          <a:prstGeom prst="rect">
            <a:avLst/>
          </a:prstGeom>
          <a:noFill/>
        </p:spPr>
        <p:txBody>
          <a:bodyPr wrap="square" rtlCol="0">
            <a:spAutoFit/>
          </a:bodyPr>
          <a:lstStyle/>
          <a:p>
            <a:pPr marL="514350" indent="-514350" algn="ctr">
              <a:buFont typeface="+mj-lt"/>
              <a:buAutoNum type="arabicPeriod" startAt="5"/>
            </a:pPr>
            <a:r>
              <a:rPr lang="fr-FR" sz="3200" b="1" dirty="0"/>
              <a:t>Conseil pour mieux dormir</a:t>
            </a:r>
          </a:p>
        </p:txBody>
      </p:sp>
      <p:sp>
        <p:nvSpPr>
          <p:cNvPr id="11" name="ZoneTexte 10">
            <a:extLst>
              <a:ext uri="{FF2B5EF4-FFF2-40B4-BE49-F238E27FC236}">
                <a16:creationId xmlns:a16="http://schemas.microsoft.com/office/drawing/2014/main" xmlns="" id="{6DA31106-DDBC-488A-83A6-83DD4B8F6555}"/>
              </a:ext>
            </a:extLst>
          </p:cNvPr>
          <p:cNvSpPr txBox="1"/>
          <p:nvPr/>
        </p:nvSpPr>
        <p:spPr>
          <a:xfrm>
            <a:off x="5188226" y="1935931"/>
            <a:ext cx="6738732" cy="3087064"/>
          </a:xfrm>
          <a:prstGeom prst="rect">
            <a:avLst/>
          </a:prstGeom>
          <a:noFill/>
        </p:spPr>
        <p:txBody>
          <a:bodyPr wrap="square">
            <a:spAutoFit/>
          </a:bodyPr>
          <a:lstStyle/>
          <a:p>
            <a:pPr>
              <a:lnSpc>
                <a:spcPts val="2625"/>
              </a:lnSpc>
              <a:spcAft>
                <a:spcPts val="750"/>
              </a:spcAft>
            </a:pPr>
            <a:r>
              <a:rPr lang="fr-FR" sz="3200" b="1" dirty="0"/>
              <a:t>Ne pas manquez le train du sommeil !</a:t>
            </a:r>
          </a:p>
          <a:p>
            <a:pPr algn="just">
              <a:lnSpc>
                <a:spcPct val="107000"/>
              </a:lnSpc>
              <a:spcAft>
                <a:spcPts val="800"/>
              </a:spcAft>
            </a:pPr>
            <a:r>
              <a:rPr lang="fr-FR" sz="2400" dirty="0"/>
              <a:t>Il est important d’essayer d’accorder l’heure de votre coucher avec votre horloge biologique.</a:t>
            </a:r>
          </a:p>
          <a:p>
            <a:pPr algn="just">
              <a:lnSpc>
                <a:spcPct val="107000"/>
              </a:lnSpc>
              <a:spcAft>
                <a:spcPts val="800"/>
              </a:spcAft>
            </a:pPr>
            <a:r>
              <a:rPr lang="fr-FR" sz="2400" dirty="0"/>
              <a:t>Bâillements, les yeux qui se ferment tous les signaux sont là, votre train du sommeil entre en gare.</a:t>
            </a:r>
          </a:p>
          <a:p>
            <a:pPr algn="just">
              <a:lnSpc>
                <a:spcPct val="107000"/>
              </a:lnSpc>
              <a:spcAft>
                <a:spcPts val="800"/>
              </a:spcAft>
            </a:pPr>
            <a:r>
              <a:rPr lang="fr-FR" sz="2400" dirty="0"/>
              <a:t>L’heure de passage est différente pour chacun, dépendante de notre rythme biologique propre.</a:t>
            </a:r>
          </a:p>
        </p:txBody>
      </p:sp>
      <p:pic>
        <p:nvPicPr>
          <p:cNvPr id="2050" name="Picture 2" descr="Un conseil : n'en donnons pas trop !">
            <a:extLst>
              <a:ext uri="{FF2B5EF4-FFF2-40B4-BE49-F238E27FC236}">
                <a16:creationId xmlns:a16="http://schemas.microsoft.com/office/drawing/2014/main" xmlns="" id="{94B9F281-5B34-452E-ABAA-BE3F60FE3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3" y="3479463"/>
            <a:ext cx="3932237" cy="294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6062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llustration Vectorielle D'un Petit Garçon Lisant Un Livre Et S'endormir  Dessus. Clip Art Libres De Droits , Vecteurs Et Illustration. Image  76836043.">
            <a:extLst>
              <a:ext uri="{FF2B5EF4-FFF2-40B4-BE49-F238E27FC236}">
                <a16:creationId xmlns:a16="http://schemas.microsoft.com/office/drawing/2014/main" xmlns="" id="{D1C7FEC5-1034-4BD1-84CA-A247C15FC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91" y="3966029"/>
            <a:ext cx="2743200" cy="275544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27</a:t>
            </a:fld>
            <a:endParaRPr lang="fr-FR" dirty="0"/>
          </a:p>
        </p:txBody>
      </p:sp>
      <p:sp>
        <p:nvSpPr>
          <p:cNvPr id="3" name="ZoneTexte 2">
            <a:extLst>
              <a:ext uri="{FF2B5EF4-FFF2-40B4-BE49-F238E27FC236}">
                <a16:creationId xmlns:a16="http://schemas.microsoft.com/office/drawing/2014/main" xmlns="" id="{52B318DB-48C1-4679-B0B5-1A83B4413419}"/>
              </a:ext>
            </a:extLst>
          </p:cNvPr>
          <p:cNvSpPr txBox="1"/>
          <p:nvPr/>
        </p:nvSpPr>
        <p:spPr>
          <a:xfrm>
            <a:off x="5188226" y="500594"/>
            <a:ext cx="6858000" cy="5262979"/>
          </a:xfrm>
          <a:prstGeom prst="rect">
            <a:avLst/>
          </a:prstGeom>
          <a:noFill/>
        </p:spPr>
        <p:txBody>
          <a:bodyPr wrap="square" rtlCol="0">
            <a:spAutoFit/>
          </a:bodyPr>
          <a:lstStyle/>
          <a:p>
            <a:pPr marL="342900" indent="-342900">
              <a:buFontTx/>
              <a:buChar char="-"/>
            </a:pPr>
            <a:r>
              <a:rPr lang="fr-FR" sz="2400" dirty="0"/>
              <a:t>Se </a:t>
            </a:r>
            <a:r>
              <a:rPr lang="fr-FR" sz="2400" b="1" dirty="0"/>
              <a:t>coucher à heures régulières</a:t>
            </a:r>
            <a:r>
              <a:rPr lang="fr-FR" sz="2400" dirty="0"/>
              <a:t>, selon son rythme et </a:t>
            </a:r>
            <a:r>
              <a:rPr lang="fr-FR" sz="2400" b="1" dirty="0"/>
              <a:t>respecter</a:t>
            </a:r>
            <a:r>
              <a:rPr lang="fr-FR" sz="2400" dirty="0"/>
              <a:t> son temps de sommeil ;</a:t>
            </a:r>
          </a:p>
          <a:p>
            <a:pPr marL="342900" indent="-342900">
              <a:buFontTx/>
              <a:buChar char="-"/>
            </a:pPr>
            <a:endParaRPr lang="fr-FR" sz="2400" dirty="0"/>
          </a:p>
          <a:p>
            <a:pPr marL="342900" indent="-342900">
              <a:buFontTx/>
              <a:buChar char="-"/>
            </a:pPr>
            <a:r>
              <a:rPr lang="fr-FR" sz="2400" dirty="0"/>
              <a:t>Créer des </a:t>
            </a:r>
            <a:r>
              <a:rPr lang="fr-FR" sz="2400" b="1" dirty="0"/>
              <a:t>conditions favorables </a:t>
            </a:r>
            <a:r>
              <a:rPr lang="fr-FR" sz="2400" dirty="0"/>
              <a:t>à la détente, en particulier éviter le bruit (radio, TV) ou utiliser des bouchons d’oreilles, obscurcir la pièce (doubles rideaux ou volets) ;</a:t>
            </a:r>
          </a:p>
          <a:p>
            <a:pPr marL="342900" indent="-342900">
              <a:buFontTx/>
              <a:buChar char="-"/>
            </a:pPr>
            <a:endParaRPr lang="fr-FR" sz="2400" dirty="0"/>
          </a:p>
          <a:p>
            <a:pPr marL="342900" indent="-342900" algn="just">
              <a:buFontTx/>
              <a:buChar char="-"/>
            </a:pPr>
            <a:r>
              <a:rPr lang="fr-FR" sz="2400" b="1" dirty="0"/>
              <a:t>Éliminer</a:t>
            </a:r>
            <a:r>
              <a:rPr lang="fr-FR" sz="2400" dirty="0"/>
              <a:t> au maximum les causes d’anxiété et d’angoisse en menant une </a:t>
            </a:r>
            <a:r>
              <a:rPr lang="fr-FR" sz="2400" b="1" dirty="0"/>
              <a:t>vie calme et détendue</a:t>
            </a:r>
            <a:r>
              <a:rPr lang="fr-FR" sz="2400" dirty="0"/>
              <a:t>, en faisant du sport ou en sortant en plein air dans la journée, le soir </a:t>
            </a:r>
            <a:r>
              <a:rPr lang="fr-FR" sz="2400" b="1" dirty="0"/>
              <a:t>se relaxer </a:t>
            </a:r>
            <a:r>
              <a:rPr lang="fr-FR" sz="2400" dirty="0"/>
              <a:t>avec des exercices appropriés, </a:t>
            </a:r>
            <a:r>
              <a:rPr lang="fr-FR" sz="2400" b="1" dirty="0"/>
              <a:t>lire ou écouter de la musique </a:t>
            </a:r>
            <a:r>
              <a:rPr lang="fr-FR" sz="2400" dirty="0"/>
              <a:t>(raconter une </a:t>
            </a:r>
            <a:r>
              <a:rPr lang="fr-FR" sz="2400" b="1" dirty="0"/>
              <a:t>histoire aux enfants</a:t>
            </a:r>
            <a:r>
              <a:rPr lang="fr-FR" sz="2400" dirty="0"/>
              <a:t>).</a:t>
            </a:r>
          </a:p>
        </p:txBody>
      </p:sp>
      <p:sp>
        <p:nvSpPr>
          <p:cNvPr id="4" name="ZoneTexte 3">
            <a:extLst>
              <a:ext uri="{FF2B5EF4-FFF2-40B4-BE49-F238E27FC236}">
                <a16:creationId xmlns:a16="http://schemas.microsoft.com/office/drawing/2014/main" xmlns="" id="{8AC114D4-9E79-4C76-A20A-B295BE12C3E9}"/>
              </a:ext>
            </a:extLst>
          </p:cNvPr>
          <p:cNvSpPr txBox="1"/>
          <p:nvPr/>
        </p:nvSpPr>
        <p:spPr>
          <a:xfrm>
            <a:off x="440673" y="2484783"/>
            <a:ext cx="3932237" cy="1569660"/>
          </a:xfrm>
          <a:prstGeom prst="rect">
            <a:avLst/>
          </a:prstGeom>
          <a:noFill/>
        </p:spPr>
        <p:txBody>
          <a:bodyPr wrap="square" rtlCol="0">
            <a:spAutoFit/>
          </a:bodyPr>
          <a:lstStyle/>
          <a:p>
            <a:pPr marL="514350" indent="-514350" algn="ctr">
              <a:buFont typeface="+mj-lt"/>
              <a:buAutoNum type="arabicPeriod" startAt="5"/>
            </a:pPr>
            <a:r>
              <a:rPr lang="fr-FR" sz="3200" b="1" dirty="0"/>
              <a:t>Les conditions favorables à l’endormissement</a:t>
            </a:r>
          </a:p>
        </p:txBody>
      </p:sp>
    </p:spTree>
    <p:extLst>
      <p:ext uri="{BB962C8B-B14F-4D97-AF65-F5344CB8AC3E}">
        <p14:creationId xmlns:p14="http://schemas.microsoft.com/office/powerpoint/2010/main" val="225556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vectorielle de stock de Écouter de la musique Un garçon 137565944">
            <a:extLst>
              <a:ext uri="{FF2B5EF4-FFF2-40B4-BE49-F238E27FC236}">
                <a16:creationId xmlns:a16="http://schemas.microsoft.com/office/drawing/2014/main" xmlns="" id="{3D5CE9FA-22E5-4976-8D58-A84CDD397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91" y="3891386"/>
            <a:ext cx="2743200" cy="2830089"/>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28</a:t>
            </a:fld>
            <a:endParaRPr lang="fr-FR" dirty="0"/>
          </a:p>
        </p:txBody>
      </p:sp>
      <p:sp>
        <p:nvSpPr>
          <p:cNvPr id="3" name="ZoneTexte 2">
            <a:extLst>
              <a:ext uri="{FF2B5EF4-FFF2-40B4-BE49-F238E27FC236}">
                <a16:creationId xmlns:a16="http://schemas.microsoft.com/office/drawing/2014/main" xmlns="" id="{52B318DB-48C1-4679-B0B5-1A83B4413419}"/>
              </a:ext>
            </a:extLst>
          </p:cNvPr>
          <p:cNvSpPr txBox="1"/>
          <p:nvPr/>
        </p:nvSpPr>
        <p:spPr>
          <a:xfrm>
            <a:off x="5108713" y="500594"/>
            <a:ext cx="6947452" cy="5262979"/>
          </a:xfrm>
          <a:prstGeom prst="rect">
            <a:avLst/>
          </a:prstGeom>
          <a:noFill/>
        </p:spPr>
        <p:txBody>
          <a:bodyPr wrap="square" rtlCol="0">
            <a:spAutoFit/>
          </a:bodyPr>
          <a:lstStyle/>
          <a:p>
            <a:pPr marL="342900" indent="-342900" algn="just">
              <a:buFontTx/>
              <a:buChar char="-"/>
            </a:pPr>
            <a:r>
              <a:rPr lang="fr-FR" sz="2400" dirty="0"/>
              <a:t>Supprimer à partir de 17 heures les excitants tels que thé, café, tabac, boissons à base de coca, vitamine C, certains médicament et le sucre ;</a:t>
            </a:r>
          </a:p>
          <a:p>
            <a:pPr marL="342900" indent="-342900" algn="just">
              <a:buFontTx/>
              <a:buChar char="-"/>
            </a:pPr>
            <a:endParaRPr lang="fr-FR" sz="2400" dirty="0"/>
          </a:p>
          <a:p>
            <a:pPr marL="342900" indent="-342900" algn="just">
              <a:buFontTx/>
              <a:buChar char="-"/>
            </a:pPr>
            <a:r>
              <a:rPr lang="fr-FR" sz="2400" dirty="0"/>
              <a:t>Prendre un repas léger mais suffisant le soir, en incluant un produit laitier, en limitant les épices et les boissons alcoolisées, ainsi que le volumes des liquides ;</a:t>
            </a:r>
          </a:p>
          <a:p>
            <a:pPr marL="342900" indent="-342900" algn="just">
              <a:buFontTx/>
              <a:buChar char="-"/>
            </a:pPr>
            <a:endParaRPr lang="fr-FR" sz="2400" dirty="0"/>
          </a:p>
          <a:p>
            <a:pPr marL="342900" indent="-342900" algn="just">
              <a:buFontTx/>
              <a:buChar char="-"/>
            </a:pPr>
            <a:r>
              <a:rPr lang="fr-FR" sz="2400" dirty="0"/>
              <a:t>Dormir dans un lit propre, ferme mais pas trop dur ;</a:t>
            </a:r>
          </a:p>
          <a:p>
            <a:pPr marL="342900" indent="-342900" algn="just">
              <a:buFontTx/>
              <a:buChar char="-"/>
            </a:pPr>
            <a:endParaRPr lang="fr-FR" sz="2400" dirty="0"/>
          </a:p>
          <a:p>
            <a:pPr marL="342900" indent="-342900" algn="just">
              <a:buFontTx/>
              <a:buChar char="-"/>
            </a:pPr>
            <a:r>
              <a:rPr lang="fr-FR" sz="2400" dirty="0"/>
              <a:t>Porter des vêtements de nuit amples pour ne gêner ni la circulation, ni la respiration.</a:t>
            </a:r>
          </a:p>
          <a:p>
            <a:pPr marL="342900" indent="-342900" algn="just">
              <a:buFontTx/>
              <a:buChar char="-"/>
            </a:pPr>
            <a:endParaRPr lang="fr-FR" sz="2400" dirty="0"/>
          </a:p>
        </p:txBody>
      </p:sp>
      <p:sp>
        <p:nvSpPr>
          <p:cNvPr id="4" name="ZoneTexte 3">
            <a:extLst>
              <a:ext uri="{FF2B5EF4-FFF2-40B4-BE49-F238E27FC236}">
                <a16:creationId xmlns:a16="http://schemas.microsoft.com/office/drawing/2014/main" xmlns="" id="{8AC114D4-9E79-4C76-A20A-B295BE12C3E9}"/>
              </a:ext>
            </a:extLst>
          </p:cNvPr>
          <p:cNvSpPr txBox="1"/>
          <p:nvPr/>
        </p:nvSpPr>
        <p:spPr>
          <a:xfrm>
            <a:off x="440673" y="2484783"/>
            <a:ext cx="3932237" cy="1569660"/>
          </a:xfrm>
          <a:prstGeom prst="rect">
            <a:avLst/>
          </a:prstGeom>
          <a:noFill/>
        </p:spPr>
        <p:txBody>
          <a:bodyPr wrap="square" rtlCol="0">
            <a:spAutoFit/>
          </a:bodyPr>
          <a:lstStyle/>
          <a:p>
            <a:pPr marL="514350" indent="-514350" algn="ctr">
              <a:buFont typeface="+mj-lt"/>
              <a:buAutoNum type="arabicPeriod" startAt="5"/>
            </a:pPr>
            <a:r>
              <a:rPr lang="fr-FR" sz="3200" b="1" dirty="0"/>
              <a:t>Les conditions favorables à l’endormissement</a:t>
            </a:r>
          </a:p>
        </p:txBody>
      </p:sp>
    </p:spTree>
    <p:extLst>
      <p:ext uri="{BB962C8B-B14F-4D97-AF65-F5344CB8AC3E}">
        <p14:creationId xmlns:p14="http://schemas.microsoft.com/office/powerpoint/2010/main" val="2124646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29</a:t>
            </a:fld>
            <a:endParaRPr lang="fr-FR" dirty="0"/>
          </a:p>
        </p:txBody>
      </p:sp>
      <p:sp>
        <p:nvSpPr>
          <p:cNvPr id="3" name="ZoneTexte 2">
            <a:extLst>
              <a:ext uri="{FF2B5EF4-FFF2-40B4-BE49-F238E27FC236}">
                <a16:creationId xmlns:a16="http://schemas.microsoft.com/office/drawing/2014/main" xmlns="" id="{52B318DB-48C1-4679-B0B5-1A83B4413419}"/>
              </a:ext>
            </a:extLst>
          </p:cNvPr>
          <p:cNvSpPr txBox="1"/>
          <p:nvPr/>
        </p:nvSpPr>
        <p:spPr>
          <a:xfrm>
            <a:off x="5188226" y="500594"/>
            <a:ext cx="6858000" cy="830997"/>
          </a:xfrm>
          <a:prstGeom prst="rect">
            <a:avLst/>
          </a:prstGeom>
          <a:noFill/>
        </p:spPr>
        <p:txBody>
          <a:bodyPr wrap="square" rtlCol="0">
            <a:spAutoFit/>
          </a:bodyPr>
          <a:lstStyle/>
          <a:p>
            <a:pPr marL="342900" indent="-342900" algn="just">
              <a:buFontTx/>
              <a:buChar char="-"/>
            </a:pPr>
            <a:endParaRPr lang="fr-FR" sz="2400" dirty="0"/>
          </a:p>
          <a:p>
            <a:pPr marL="342900" indent="-342900" algn="just">
              <a:buFontTx/>
              <a:buChar char="-"/>
            </a:pPr>
            <a:endParaRPr lang="fr-FR" sz="2400" dirty="0"/>
          </a:p>
        </p:txBody>
      </p:sp>
      <p:sp>
        <p:nvSpPr>
          <p:cNvPr id="4" name="ZoneTexte 3">
            <a:extLst>
              <a:ext uri="{FF2B5EF4-FFF2-40B4-BE49-F238E27FC236}">
                <a16:creationId xmlns:a16="http://schemas.microsoft.com/office/drawing/2014/main" xmlns="" id="{8AC114D4-9E79-4C76-A20A-B295BE12C3E9}"/>
              </a:ext>
            </a:extLst>
          </p:cNvPr>
          <p:cNvSpPr txBox="1"/>
          <p:nvPr/>
        </p:nvSpPr>
        <p:spPr>
          <a:xfrm>
            <a:off x="440673" y="2484783"/>
            <a:ext cx="3932237" cy="1569660"/>
          </a:xfrm>
          <a:prstGeom prst="rect">
            <a:avLst/>
          </a:prstGeom>
          <a:noFill/>
        </p:spPr>
        <p:txBody>
          <a:bodyPr wrap="square" rtlCol="0">
            <a:spAutoFit/>
          </a:bodyPr>
          <a:lstStyle/>
          <a:p>
            <a:pPr marL="514350" indent="-514350" algn="ctr">
              <a:buFont typeface="+mj-lt"/>
              <a:buAutoNum type="arabicPeriod" startAt="5"/>
            </a:pPr>
            <a:r>
              <a:rPr lang="fr-FR" sz="3200" b="1" dirty="0"/>
              <a:t>Les conditions favorables à l’endormissement</a:t>
            </a:r>
          </a:p>
        </p:txBody>
      </p:sp>
      <p:sp>
        <p:nvSpPr>
          <p:cNvPr id="10" name="ZoneTexte 9">
            <a:extLst>
              <a:ext uri="{FF2B5EF4-FFF2-40B4-BE49-F238E27FC236}">
                <a16:creationId xmlns:a16="http://schemas.microsoft.com/office/drawing/2014/main" xmlns="" id="{6203DF5A-E4DA-4C02-93C9-ECC59624B78C}"/>
              </a:ext>
            </a:extLst>
          </p:cNvPr>
          <p:cNvSpPr txBox="1"/>
          <p:nvPr/>
        </p:nvSpPr>
        <p:spPr>
          <a:xfrm>
            <a:off x="4549636" y="733195"/>
            <a:ext cx="7337563" cy="4524315"/>
          </a:xfrm>
          <a:prstGeom prst="rect">
            <a:avLst/>
          </a:prstGeom>
          <a:noFill/>
        </p:spPr>
        <p:txBody>
          <a:bodyPr wrap="square">
            <a:spAutoFit/>
          </a:bodyPr>
          <a:lstStyle/>
          <a:p>
            <a:pPr marL="342900" indent="-342900" algn="just">
              <a:buFontTx/>
              <a:buChar char="-"/>
            </a:pPr>
            <a:r>
              <a:rPr lang="fr-FR" sz="2400" dirty="0"/>
              <a:t>Bien aérer la pièce la journée, ne pas trop chauffer et maintenir une humidité suffisante ;</a:t>
            </a:r>
          </a:p>
          <a:p>
            <a:pPr marL="342900" indent="-342900" algn="just">
              <a:buFontTx/>
              <a:buChar char="-"/>
            </a:pPr>
            <a:endParaRPr lang="fr-FR" sz="2400" dirty="0"/>
          </a:p>
          <a:p>
            <a:pPr marL="342900" indent="-342900" algn="just">
              <a:buFontTx/>
              <a:buChar char="-"/>
            </a:pPr>
            <a:r>
              <a:rPr lang="fr-FR" sz="2400" dirty="0"/>
              <a:t>Prendre un bain tiède et parfumé de sels relaxants qui détend les muscles ;</a:t>
            </a:r>
          </a:p>
          <a:p>
            <a:pPr marL="342900" indent="-342900" algn="just">
              <a:buFontTx/>
              <a:buChar char="-"/>
            </a:pPr>
            <a:endParaRPr lang="fr-FR" sz="2400" dirty="0"/>
          </a:p>
          <a:p>
            <a:pPr marL="342900" indent="-342900" algn="just">
              <a:buFontTx/>
              <a:buChar char="-"/>
            </a:pPr>
            <a:r>
              <a:rPr lang="fr-FR" sz="2400" dirty="0"/>
              <a:t>Absorber une tisane calmante : camomille, tilleul, verveine ou fleur d’oranger ;</a:t>
            </a:r>
          </a:p>
          <a:p>
            <a:pPr marL="342900" indent="-342900" algn="just">
              <a:buFontTx/>
              <a:buChar char="-"/>
            </a:pPr>
            <a:endParaRPr lang="fr-FR" sz="2400" dirty="0"/>
          </a:p>
          <a:p>
            <a:pPr marL="342900" indent="-342900" algn="just">
              <a:buFontTx/>
              <a:buChar char="-"/>
            </a:pPr>
            <a:r>
              <a:rPr lang="fr-FR" sz="2400" dirty="0"/>
              <a:t>Rassurer, sécuriser les enfants, ne pas oublier leur objet familier et installer, éventuellement</a:t>
            </a:r>
            <a:r>
              <a:rPr lang="fr-FR" sz="2400"/>
              <a:t>, </a:t>
            </a:r>
            <a:r>
              <a:rPr lang="fr-FR" sz="2400" smtClean="0"/>
              <a:t>une </a:t>
            </a:r>
            <a:r>
              <a:rPr lang="fr-FR" sz="2400" dirty="0"/>
              <a:t>petite veilleuse atténuant le noir et le sentiment d’isolement.</a:t>
            </a:r>
          </a:p>
        </p:txBody>
      </p:sp>
      <p:pic>
        <p:nvPicPr>
          <p:cNvPr id="4098" name="Picture 2" descr="Bain ? Douche ? Cure thermale ? Piscine ? Mer ? Pas si simple … Par le Dr  Wallach | Eczema Foundation">
            <a:extLst>
              <a:ext uri="{FF2B5EF4-FFF2-40B4-BE49-F238E27FC236}">
                <a16:creationId xmlns:a16="http://schemas.microsoft.com/office/drawing/2014/main" xmlns="" id="{C09A6410-C6B7-4583-BD26-D8AE58649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3" y="4054443"/>
            <a:ext cx="3932237" cy="2301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364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3</a:t>
            </a:fld>
            <a:endParaRPr lang="fr-FR" dirty="0"/>
          </a:p>
        </p:txBody>
      </p:sp>
      <p:pic>
        <p:nvPicPr>
          <p:cNvPr id="4100" name="Picture 4" descr="L'heure du bain - Bébé - Ourson - Bain - Bulles - Gif animé - Gratuit - Le  blog de lemondedesgifs.over-blog.com">
            <a:extLst>
              <a:ext uri="{FF2B5EF4-FFF2-40B4-BE49-F238E27FC236}">
                <a16:creationId xmlns:a16="http://schemas.microsoft.com/office/drawing/2014/main" xmlns="" id="{6BCD51E7-C8A4-420D-BA94-EEB26AA43BC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38261" y="2006818"/>
            <a:ext cx="2915477" cy="420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844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30</a:t>
            </a:fld>
            <a:endParaRPr lang="fr-FR" dirty="0"/>
          </a:p>
        </p:txBody>
      </p:sp>
      <p:sp>
        <p:nvSpPr>
          <p:cNvPr id="3" name="ZoneTexte 2">
            <a:extLst>
              <a:ext uri="{FF2B5EF4-FFF2-40B4-BE49-F238E27FC236}">
                <a16:creationId xmlns:a16="http://schemas.microsoft.com/office/drawing/2014/main" xmlns="" id="{52B318DB-48C1-4679-B0B5-1A83B4413419}"/>
              </a:ext>
            </a:extLst>
          </p:cNvPr>
          <p:cNvSpPr txBox="1"/>
          <p:nvPr/>
        </p:nvSpPr>
        <p:spPr>
          <a:xfrm>
            <a:off x="5188226" y="500594"/>
            <a:ext cx="6858000" cy="830997"/>
          </a:xfrm>
          <a:prstGeom prst="rect">
            <a:avLst/>
          </a:prstGeom>
          <a:noFill/>
        </p:spPr>
        <p:txBody>
          <a:bodyPr wrap="square" rtlCol="0">
            <a:spAutoFit/>
          </a:bodyPr>
          <a:lstStyle/>
          <a:p>
            <a:pPr marL="342900" indent="-342900" algn="just">
              <a:buFontTx/>
              <a:buChar char="-"/>
            </a:pPr>
            <a:endParaRPr lang="fr-FR" sz="2400" dirty="0"/>
          </a:p>
          <a:p>
            <a:pPr marL="342900" indent="-342900" algn="just">
              <a:buFontTx/>
              <a:buChar char="-"/>
            </a:pPr>
            <a:endParaRPr lang="fr-FR" sz="2400" dirty="0"/>
          </a:p>
        </p:txBody>
      </p:sp>
      <p:sp>
        <p:nvSpPr>
          <p:cNvPr id="4" name="ZoneTexte 3">
            <a:extLst>
              <a:ext uri="{FF2B5EF4-FFF2-40B4-BE49-F238E27FC236}">
                <a16:creationId xmlns:a16="http://schemas.microsoft.com/office/drawing/2014/main" xmlns="" id="{8AC114D4-9E79-4C76-A20A-B295BE12C3E9}"/>
              </a:ext>
            </a:extLst>
          </p:cNvPr>
          <p:cNvSpPr txBox="1"/>
          <p:nvPr/>
        </p:nvSpPr>
        <p:spPr>
          <a:xfrm>
            <a:off x="440673" y="2484783"/>
            <a:ext cx="3932237" cy="1569660"/>
          </a:xfrm>
          <a:prstGeom prst="rect">
            <a:avLst/>
          </a:prstGeom>
          <a:noFill/>
        </p:spPr>
        <p:txBody>
          <a:bodyPr wrap="square" rtlCol="0">
            <a:spAutoFit/>
          </a:bodyPr>
          <a:lstStyle/>
          <a:p>
            <a:pPr marL="514350" indent="-514350" algn="ctr">
              <a:buFont typeface="+mj-lt"/>
              <a:buAutoNum type="arabicPeriod" startAt="5"/>
            </a:pPr>
            <a:r>
              <a:rPr lang="fr-FR" sz="3200" b="1" dirty="0"/>
              <a:t>Les conditions favorables à l’endormissement</a:t>
            </a:r>
          </a:p>
        </p:txBody>
      </p:sp>
      <p:sp>
        <p:nvSpPr>
          <p:cNvPr id="10" name="ZoneTexte 9">
            <a:extLst>
              <a:ext uri="{FF2B5EF4-FFF2-40B4-BE49-F238E27FC236}">
                <a16:creationId xmlns:a16="http://schemas.microsoft.com/office/drawing/2014/main" xmlns="" id="{6203DF5A-E4DA-4C02-93C9-ECC59624B78C}"/>
              </a:ext>
            </a:extLst>
          </p:cNvPr>
          <p:cNvSpPr txBox="1"/>
          <p:nvPr/>
        </p:nvSpPr>
        <p:spPr>
          <a:xfrm>
            <a:off x="4639088" y="1585290"/>
            <a:ext cx="7337563" cy="3687420"/>
          </a:xfrm>
          <a:prstGeom prst="rect">
            <a:avLst/>
          </a:prstGeom>
          <a:noFill/>
        </p:spPr>
        <p:txBody>
          <a:bodyPr wrap="square">
            <a:spAutoFit/>
          </a:bodyPr>
          <a:lstStyle/>
          <a:p>
            <a:pPr algn="l">
              <a:lnSpc>
                <a:spcPts val="2625"/>
              </a:lnSpc>
              <a:spcAft>
                <a:spcPts val="750"/>
              </a:spcAft>
            </a:pPr>
            <a:r>
              <a:rPr lang="fr-FR" sz="3200" b="1" dirty="0"/>
              <a:t>Ralentissez progressivement vos activités.</a:t>
            </a:r>
          </a:p>
          <a:p>
            <a:pPr algn="l">
              <a:lnSpc>
                <a:spcPct val="107000"/>
              </a:lnSpc>
              <a:spcAft>
                <a:spcPts val="800"/>
              </a:spcAft>
            </a:pPr>
            <a:r>
              <a:rPr lang="fr-FR" sz="2400" dirty="0"/>
              <a:t>La luminosité influe sur le rythme biologique. Imaginez alors l’impact délétère :</a:t>
            </a:r>
          </a:p>
          <a:p>
            <a:pPr algn="l">
              <a:lnSpc>
                <a:spcPct val="107000"/>
              </a:lnSpc>
              <a:spcAft>
                <a:spcPts val="800"/>
              </a:spcAft>
            </a:pPr>
            <a:r>
              <a:rPr lang="fr-FR" sz="2400" dirty="0"/>
              <a:t>des jeux vidéo ;</a:t>
            </a:r>
          </a:p>
          <a:p>
            <a:pPr algn="l">
              <a:lnSpc>
                <a:spcPct val="107000"/>
              </a:lnSpc>
              <a:spcAft>
                <a:spcPts val="800"/>
              </a:spcAft>
            </a:pPr>
            <a:r>
              <a:rPr lang="fr-FR" sz="2400" dirty="0"/>
              <a:t>de la télévision ;</a:t>
            </a:r>
          </a:p>
          <a:p>
            <a:pPr algn="l">
              <a:lnSpc>
                <a:spcPct val="107000"/>
              </a:lnSpc>
              <a:spcAft>
                <a:spcPts val="800"/>
              </a:spcAft>
            </a:pPr>
            <a:r>
              <a:rPr lang="fr-FR" sz="2400" dirty="0"/>
              <a:t>l’ordinateur ;</a:t>
            </a:r>
          </a:p>
          <a:p>
            <a:pPr algn="l">
              <a:lnSpc>
                <a:spcPct val="107000"/>
              </a:lnSpc>
              <a:spcAft>
                <a:spcPts val="800"/>
              </a:spcAft>
            </a:pPr>
            <a:r>
              <a:rPr lang="fr-FR" sz="2400" dirty="0"/>
              <a:t>le smart phone…</a:t>
            </a:r>
            <a:br>
              <a:rPr lang="fr-FR" sz="2400" dirty="0"/>
            </a:br>
            <a:endParaRPr lang="fr-FR" sz="2400" dirty="0"/>
          </a:p>
        </p:txBody>
      </p:sp>
      <p:pic>
        <p:nvPicPr>
          <p:cNvPr id="5124" name="Picture 4" descr="La croissance de l'activité privée ralentit en Europe - Economie">
            <a:extLst>
              <a:ext uri="{FF2B5EF4-FFF2-40B4-BE49-F238E27FC236}">
                <a16:creationId xmlns:a16="http://schemas.microsoft.com/office/drawing/2014/main" xmlns="" id="{3E2E01B0-BC88-4EE6-AAB8-1FBA68342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4026209"/>
            <a:ext cx="4108963" cy="213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99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31</a:t>
            </a:fld>
            <a:endParaRPr lang="fr-FR" dirty="0"/>
          </a:p>
        </p:txBody>
      </p:sp>
      <p:sp>
        <p:nvSpPr>
          <p:cNvPr id="3" name="ZoneTexte 2">
            <a:extLst>
              <a:ext uri="{FF2B5EF4-FFF2-40B4-BE49-F238E27FC236}">
                <a16:creationId xmlns:a16="http://schemas.microsoft.com/office/drawing/2014/main" xmlns="" id="{52B318DB-48C1-4679-B0B5-1A83B4413419}"/>
              </a:ext>
            </a:extLst>
          </p:cNvPr>
          <p:cNvSpPr txBox="1"/>
          <p:nvPr/>
        </p:nvSpPr>
        <p:spPr>
          <a:xfrm>
            <a:off x="5188226" y="500594"/>
            <a:ext cx="6858000" cy="830997"/>
          </a:xfrm>
          <a:prstGeom prst="rect">
            <a:avLst/>
          </a:prstGeom>
          <a:noFill/>
        </p:spPr>
        <p:txBody>
          <a:bodyPr wrap="square" rtlCol="0">
            <a:spAutoFit/>
          </a:bodyPr>
          <a:lstStyle/>
          <a:p>
            <a:pPr marL="342900" indent="-342900" algn="just">
              <a:buFontTx/>
              <a:buChar char="-"/>
            </a:pPr>
            <a:endParaRPr lang="fr-FR" sz="2400" dirty="0"/>
          </a:p>
          <a:p>
            <a:pPr marL="342900" indent="-342900" algn="just">
              <a:buFontTx/>
              <a:buChar char="-"/>
            </a:pPr>
            <a:endParaRPr lang="fr-FR" sz="2400" dirty="0"/>
          </a:p>
        </p:txBody>
      </p:sp>
      <p:sp>
        <p:nvSpPr>
          <p:cNvPr id="4" name="ZoneTexte 3">
            <a:extLst>
              <a:ext uri="{FF2B5EF4-FFF2-40B4-BE49-F238E27FC236}">
                <a16:creationId xmlns:a16="http://schemas.microsoft.com/office/drawing/2014/main" xmlns="" id="{8AC114D4-9E79-4C76-A20A-B295BE12C3E9}"/>
              </a:ext>
            </a:extLst>
          </p:cNvPr>
          <p:cNvSpPr txBox="1"/>
          <p:nvPr/>
        </p:nvSpPr>
        <p:spPr>
          <a:xfrm>
            <a:off x="440673" y="2484783"/>
            <a:ext cx="3932237" cy="1569660"/>
          </a:xfrm>
          <a:prstGeom prst="rect">
            <a:avLst/>
          </a:prstGeom>
          <a:noFill/>
        </p:spPr>
        <p:txBody>
          <a:bodyPr wrap="square" rtlCol="0">
            <a:spAutoFit/>
          </a:bodyPr>
          <a:lstStyle/>
          <a:p>
            <a:pPr marL="514350" indent="-514350" algn="ctr">
              <a:buFont typeface="+mj-lt"/>
              <a:buAutoNum type="arabicPeriod" startAt="5"/>
            </a:pPr>
            <a:r>
              <a:rPr lang="fr-FR" sz="3200" b="1" dirty="0"/>
              <a:t>Les conditions favorables à l’endormissement</a:t>
            </a:r>
          </a:p>
        </p:txBody>
      </p:sp>
      <p:sp>
        <p:nvSpPr>
          <p:cNvPr id="10" name="ZoneTexte 9">
            <a:extLst>
              <a:ext uri="{FF2B5EF4-FFF2-40B4-BE49-F238E27FC236}">
                <a16:creationId xmlns:a16="http://schemas.microsoft.com/office/drawing/2014/main" xmlns="" id="{6203DF5A-E4DA-4C02-93C9-ECC59624B78C}"/>
              </a:ext>
            </a:extLst>
          </p:cNvPr>
          <p:cNvSpPr txBox="1"/>
          <p:nvPr/>
        </p:nvSpPr>
        <p:spPr>
          <a:xfrm>
            <a:off x="4549636" y="733195"/>
            <a:ext cx="7337563" cy="4503412"/>
          </a:xfrm>
          <a:prstGeom prst="rect">
            <a:avLst/>
          </a:prstGeom>
          <a:noFill/>
        </p:spPr>
        <p:txBody>
          <a:bodyPr wrap="square">
            <a:spAutoFit/>
          </a:bodyPr>
          <a:lstStyle/>
          <a:p>
            <a:pPr algn="l">
              <a:lnSpc>
                <a:spcPts val="2625"/>
              </a:lnSpc>
              <a:spcAft>
                <a:spcPts val="750"/>
              </a:spcAft>
            </a:pPr>
            <a:r>
              <a:rPr lang="fr-FR" sz="2400" dirty="0"/>
              <a:t/>
            </a:r>
            <a:br>
              <a:rPr lang="fr-FR" sz="2400" dirty="0"/>
            </a:br>
            <a:endParaRPr lang="fr-FR" sz="2400" dirty="0"/>
          </a:p>
          <a:p>
            <a:pPr algn="l">
              <a:lnSpc>
                <a:spcPct val="107000"/>
              </a:lnSpc>
              <a:spcAft>
                <a:spcPts val="800"/>
              </a:spcAft>
            </a:pPr>
            <a:r>
              <a:rPr lang="fr-FR" sz="2400" dirty="0"/>
              <a:t>L’exposition à la luminosité modifie la production de mélatonine et augmente le niveau d’activité et d’éveil. Résultat si vous quittez sans transition un écran pour vous mettre au lit, l’entrée dans le sommeil est très difficile et vous risquez d’attendre longtemps.</a:t>
            </a:r>
          </a:p>
          <a:p>
            <a:pPr algn="l">
              <a:lnSpc>
                <a:spcPct val="107000"/>
              </a:lnSpc>
              <a:spcAft>
                <a:spcPts val="800"/>
              </a:spcAft>
            </a:pPr>
            <a:r>
              <a:rPr lang="fr-FR" sz="2400" dirty="0"/>
              <a:t/>
            </a:r>
            <a:br>
              <a:rPr lang="fr-FR" sz="2400" dirty="0"/>
            </a:br>
            <a:r>
              <a:rPr lang="fr-FR" sz="2400" dirty="0"/>
              <a:t>Trouvez des activités calmes qui ne vous distraient de vos préoccupation et qui n’énervent pas (lecture de roman, tricot.).</a:t>
            </a:r>
          </a:p>
        </p:txBody>
      </p:sp>
      <p:pic>
        <p:nvPicPr>
          <p:cNvPr id="6146" name="Picture 2" descr="Eclairages et lampes électriques : des économies d'énergie mises en lumière  - L'EnerGeek">
            <a:extLst>
              <a:ext uri="{FF2B5EF4-FFF2-40B4-BE49-F238E27FC236}">
                <a16:creationId xmlns:a16="http://schemas.microsoft.com/office/drawing/2014/main" xmlns="" id="{B5CC9904-49E3-4BFD-867B-8440C7325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791" y="4014506"/>
            <a:ext cx="3809999" cy="2293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50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a sieste chez l'enfant est primordiale">
            <a:extLst>
              <a:ext uri="{FF2B5EF4-FFF2-40B4-BE49-F238E27FC236}">
                <a16:creationId xmlns:a16="http://schemas.microsoft.com/office/drawing/2014/main" xmlns="" id="{91E53EBB-8EEB-40C9-8667-3AB5496B0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87" y="3693361"/>
            <a:ext cx="3932237" cy="294538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32</a:t>
            </a:fld>
            <a:endParaRPr lang="fr-FR" dirty="0"/>
          </a:p>
        </p:txBody>
      </p:sp>
      <p:sp>
        <p:nvSpPr>
          <p:cNvPr id="3" name="ZoneTexte 2">
            <a:extLst>
              <a:ext uri="{FF2B5EF4-FFF2-40B4-BE49-F238E27FC236}">
                <a16:creationId xmlns:a16="http://schemas.microsoft.com/office/drawing/2014/main" xmlns="" id="{52B318DB-48C1-4679-B0B5-1A83B4413419}"/>
              </a:ext>
            </a:extLst>
          </p:cNvPr>
          <p:cNvSpPr txBox="1"/>
          <p:nvPr/>
        </p:nvSpPr>
        <p:spPr>
          <a:xfrm>
            <a:off x="5188226" y="500594"/>
            <a:ext cx="6858000" cy="830997"/>
          </a:xfrm>
          <a:prstGeom prst="rect">
            <a:avLst/>
          </a:prstGeom>
          <a:noFill/>
        </p:spPr>
        <p:txBody>
          <a:bodyPr wrap="square" rtlCol="0">
            <a:spAutoFit/>
          </a:bodyPr>
          <a:lstStyle/>
          <a:p>
            <a:pPr marL="342900" indent="-342900" algn="just">
              <a:buFontTx/>
              <a:buChar char="-"/>
            </a:pPr>
            <a:endParaRPr lang="fr-FR" sz="2400" dirty="0"/>
          </a:p>
          <a:p>
            <a:pPr marL="342900" indent="-342900" algn="just">
              <a:buFontTx/>
              <a:buChar char="-"/>
            </a:pPr>
            <a:endParaRPr lang="fr-FR" sz="2400" dirty="0"/>
          </a:p>
        </p:txBody>
      </p:sp>
      <p:sp>
        <p:nvSpPr>
          <p:cNvPr id="4" name="ZoneTexte 3">
            <a:extLst>
              <a:ext uri="{FF2B5EF4-FFF2-40B4-BE49-F238E27FC236}">
                <a16:creationId xmlns:a16="http://schemas.microsoft.com/office/drawing/2014/main" xmlns="" id="{8AC114D4-9E79-4C76-A20A-B295BE12C3E9}"/>
              </a:ext>
            </a:extLst>
          </p:cNvPr>
          <p:cNvSpPr txBox="1"/>
          <p:nvPr/>
        </p:nvSpPr>
        <p:spPr>
          <a:xfrm>
            <a:off x="440673" y="2484783"/>
            <a:ext cx="3932237" cy="1569660"/>
          </a:xfrm>
          <a:prstGeom prst="rect">
            <a:avLst/>
          </a:prstGeom>
          <a:noFill/>
        </p:spPr>
        <p:txBody>
          <a:bodyPr wrap="square" rtlCol="0">
            <a:spAutoFit/>
          </a:bodyPr>
          <a:lstStyle/>
          <a:p>
            <a:pPr marL="514350" indent="-514350" algn="ctr">
              <a:buFont typeface="+mj-lt"/>
              <a:buAutoNum type="arabicPeriod" startAt="5"/>
            </a:pPr>
            <a:r>
              <a:rPr lang="fr-FR" sz="3200" b="1" dirty="0"/>
              <a:t>Les conditions favorables à l’endormissement</a:t>
            </a:r>
          </a:p>
        </p:txBody>
      </p:sp>
      <p:sp>
        <p:nvSpPr>
          <p:cNvPr id="10" name="ZoneTexte 9">
            <a:extLst>
              <a:ext uri="{FF2B5EF4-FFF2-40B4-BE49-F238E27FC236}">
                <a16:creationId xmlns:a16="http://schemas.microsoft.com/office/drawing/2014/main" xmlns="" id="{6203DF5A-E4DA-4C02-93C9-ECC59624B78C}"/>
              </a:ext>
            </a:extLst>
          </p:cNvPr>
          <p:cNvSpPr txBox="1"/>
          <p:nvPr/>
        </p:nvSpPr>
        <p:spPr>
          <a:xfrm>
            <a:off x="4708663" y="2205293"/>
            <a:ext cx="7337563" cy="2976136"/>
          </a:xfrm>
          <a:prstGeom prst="rect">
            <a:avLst/>
          </a:prstGeom>
          <a:noFill/>
        </p:spPr>
        <p:txBody>
          <a:bodyPr wrap="square">
            <a:spAutoFit/>
          </a:bodyPr>
          <a:lstStyle/>
          <a:p>
            <a:pPr algn="l">
              <a:lnSpc>
                <a:spcPts val="2625"/>
              </a:lnSpc>
              <a:spcAft>
                <a:spcPts val="750"/>
              </a:spcAft>
            </a:pPr>
            <a:r>
              <a:rPr lang="fr-FR" sz="3200" b="1" dirty="0"/>
              <a:t>Apprenez à récupérer</a:t>
            </a:r>
          </a:p>
          <a:p>
            <a:pPr algn="just">
              <a:lnSpc>
                <a:spcPct val="107000"/>
              </a:lnSpc>
              <a:spcAft>
                <a:spcPts val="750"/>
              </a:spcAft>
            </a:pPr>
            <a:r>
              <a:rPr lang="fr-FR" sz="2400" dirty="0"/>
              <a:t>Des pauses “flash” moins de 5 mn dans la journée. Sieste 20 mn ou sieste complète entre 1 h et 2 h les jours de congés pour récupérer efficacement d’une dette de sommeil accumulée pendant la semaine ou la période de travail.</a:t>
            </a:r>
          </a:p>
          <a:p>
            <a:pPr algn="just"/>
            <a:endParaRPr lang="fr-FR" sz="2400" dirty="0"/>
          </a:p>
        </p:txBody>
      </p:sp>
    </p:spTree>
    <p:extLst>
      <p:ext uri="{BB962C8B-B14F-4D97-AF65-F5344CB8AC3E}">
        <p14:creationId xmlns:p14="http://schemas.microsoft.com/office/powerpoint/2010/main" val="10231151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a sieste chez l'enfant est primordiale">
            <a:extLst>
              <a:ext uri="{FF2B5EF4-FFF2-40B4-BE49-F238E27FC236}">
                <a16:creationId xmlns:a16="http://schemas.microsoft.com/office/drawing/2014/main" xmlns="" id="{91E53EBB-8EEB-40C9-8667-3AB5496B0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87" y="3693361"/>
            <a:ext cx="3932237" cy="294538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33</a:t>
            </a:fld>
            <a:endParaRPr lang="fr-FR" dirty="0"/>
          </a:p>
        </p:txBody>
      </p:sp>
      <p:sp>
        <p:nvSpPr>
          <p:cNvPr id="3" name="ZoneTexte 2">
            <a:extLst>
              <a:ext uri="{FF2B5EF4-FFF2-40B4-BE49-F238E27FC236}">
                <a16:creationId xmlns:a16="http://schemas.microsoft.com/office/drawing/2014/main" xmlns="" id="{52B318DB-48C1-4679-B0B5-1A83B4413419}"/>
              </a:ext>
            </a:extLst>
          </p:cNvPr>
          <p:cNvSpPr txBox="1"/>
          <p:nvPr/>
        </p:nvSpPr>
        <p:spPr>
          <a:xfrm>
            <a:off x="5188226" y="500594"/>
            <a:ext cx="6858000" cy="830997"/>
          </a:xfrm>
          <a:prstGeom prst="rect">
            <a:avLst/>
          </a:prstGeom>
          <a:noFill/>
        </p:spPr>
        <p:txBody>
          <a:bodyPr wrap="square" rtlCol="0">
            <a:spAutoFit/>
          </a:bodyPr>
          <a:lstStyle/>
          <a:p>
            <a:pPr marL="342900" indent="-342900" algn="just">
              <a:buFontTx/>
              <a:buChar char="-"/>
            </a:pPr>
            <a:endParaRPr lang="fr-FR" sz="2400" dirty="0"/>
          </a:p>
          <a:p>
            <a:pPr marL="342900" indent="-342900" algn="just">
              <a:buFontTx/>
              <a:buChar char="-"/>
            </a:pPr>
            <a:endParaRPr lang="fr-FR" sz="2400" dirty="0"/>
          </a:p>
        </p:txBody>
      </p:sp>
      <p:sp>
        <p:nvSpPr>
          <p:cNvPr id="4" name="ZoneTexte 3">
            <a:extLst>
              <a:ext uri="{FF2B5EF4-FFF2-40B4-BE49-F238E27FC236}">
                <a16:creationId xmlns:a16="http://schemas.microsoft.com/office/drawing/2014/main" xmlns="" id="{8AC114D4-9E79-4C76-A20A-B295BE12C3E9}"/>
              </a:ext>
            </a:extLst>
          </p:cNvPr>
          <p:cNvSpPr txBox="1"/>
          <p:nvPr/>
        </p:nvSpPr>
        <p:spPr>
          <a:xfrm>
            <a:off x="440673" y="2484783"/>
            <a:ext cx="3932237" cy="1569660"/>
          </a:xfrm>
          <a:prstGeom prst="rect">
            <a:avLst/>
          </a:prstGeom>
          <a:noFill/>
        </p:spPr>
        <p:txBody>
          <a:bodyPr wrap="square" rtlCol="0">
            <a:spAutoFit/>
          </a:bodyPr>
          <a:lstStyle/>
          <a:p>
            <a:pPr marL="514350" indent="-514350" algn="ctr">
              <a:buFont typeface="+mj-lt"/>
              <a:buAutoNum type="arabicPeriod" startAt="6"/>
            </a:pPr>
            <a:r>
              <a:rPr lang="fr-FR" sz="3200" b="1" dirty="0"/>
              <a:t>Tableau descriptif d’un cycle de sommeil.</a:t>
            </a:r>
          </a:p>
        </p:txBody>
      </p:sp>
      <p:sp>
        <p:nvSpPr>
          <p:cNvPr id="9" name="ZoneTexte 8">
            <a:extLst>
              <a:ext uri="{FF2B5EF4-FFF2-40B4-BE49-F238E27FC236}">
                <a16:creationId xmlns:a16="http://schemas.microsoft.com/office/drawing/2014/main" xmlns="" id="{495432A5-7ED1-45E2-8BDA-283568B162C2}"/>
              </a:ext>
            </a:extLst>
          </p:cNvPr>
          <p:cNvSpPr txBox="1"/>
          <p:nvPr/>
        </p:nvSpPr>
        <p:spPr>
          <a:xfrm>
            <a:off x="6180482" y="1077516"/>
            <a:ext cx="4860235" cy="646331"/>
          </a:xfrm>
          <a:prstGeom prst="rect">
            <a:avLst/>
          </a:prstGeom>
          <a:noFill/>
        </p:spPr>
        <p:txBody>
          <a:bodyPr wrap="square" rtlCol="0">
            <a:spAutoFit/>
          </a:bodyPr>
          <a:lstStyle/>
          <a:p>
            <a:pPr algn="ctr"/>
            <a:r>
              <a:rPr lang="fr-FR" sz="3600" b="1" dirty="0"/>
              <a:t>Annexe 2</a:t>
            </a:r>
          </a:p>
        </p:txBody>
      </p:sp>
    </p:spTree>
    <p:extLst>
      <p:ext uri="{BB962C8B-B14F-4D97-AF65-F5344CB8AC3E}">
        <p14:creationId xmlns:p14="http://schemas.microsoft.com/office/powerpoint/2010/main" val="3635892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5 stades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4</a:t>
            </a:fld>
            <a:endParaRPr lang="fr-FR"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753349" y="2320894"/>
            <a:ext cx="7331111" cy="3046988"/>
          </a:xfrm>
          <a:prstGeom prst="rect">
            <a:avLst/>
          </a:prstGeom>
          <a:noFill/>
        </p:spPr>
        <p:txBody>
          <a:bodyPr wrap="square" rtlCol="0">
            <a:spAutoFit/>
          </a:bodyPr>
          <a:lstStyle/>
          <a:p>
            <a:pPr algn="ctr"/>
            <a:r>
              <a:rPr lang="fr-FR" sz="2400" b="1" dirty="0"/>
              <a:t>Le sommeil se déroule par cycles de 70 minutes à 2 heures, soit 90 minutes en moyennes. Chaque cycle se décompose en 5 stades d’environ de 20 minutes chacun.</a:t>
            </a:r>
          </a:p>
          <a:p>
            <a:pPr algn="just"/>
            <a:endParaRPr lang="fr-FR" sz="2400" dirty="0"/>
          </a:p>
          <a:p>
            <a:pPr algn="just"/>
            <a:endParaRPr lang="fr-FR" sz="2400" dirty="0"/>
          </a:p>
          <a:p>
            <a:pPr algn="just"/>
            <a:r>
              <a:rPr lang="fr-FR" sz="2400" dirty="0"/>
              <a:t>Le sommeil lent répare la fatigue physique, permet à l’organisme de fabriquer des anticorps et l’hormone de croissance. Il se décompose en 4 stades:</a:t>
            </a:r>
          </a:p>
        </p:txBody>
      </p:sp>
      <p:pic>
        <p:nvPicPr>
          <p:cNvPr id="2050" name="Picture 2" descr="Phases du sommeil de 9 mois à 3 ans | Sommeil bébé, Phase du sommeil,  Sommeil">
            <a:extLst>
              <a:ext uri="{FF2B5EF4-FFF2-40B4-BE49-F238E27FC236}">
                <a16:creationId xmlns:a16="http://schemas.microsoft.com/office/drawing/2014/main" xmlns="" id="{F251E957-41DB-49C5-BFEE-65C1BB765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57" y="3134692"/>
            <a:ext cx="4006954" cy="317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466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5 stades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5</a:t>
            </a:fld>
            <a:endParaRPr lang="fr-FR"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039138" y="1720840"/>
            <a:ext cx="6786905" cy="3416320"/>
          </a:xfrm>
          <a:prstGeom prst="rect">
            <a:avLst/>
          </a:prstGeom>
          <a:noFill/>
        </p:spPr>
        <p:txBody>
          <a:bodyPr wrap="square" rtlCol="0">
            <a:spAutoFit/>
          </a:bodyPr>
          <a:lstStyle/>
          <a:p>
            <a:pPr algn="ctr"/>
            <a:r>
              <a:rPr lang="fr-FR" sz="3600" b="1" dirty="0"/>
              <a:t>Stade 1</a:t>
            </a:r>
          </a:p>
          <a:p>
            <a:pPr algn="ctr"/>
            <a:r>
              <a:rPr lang="fr-FR" sz="3600" b="1" dirty="0"/>
              <a:t>Sommeil lent très léger</a:t>
            </a:r>
          </a:p>
          <a:p>
            <a:pPr algn="just"/>
            <a:endParaRPr lang="fr-FR" sz="2400" dirty="0"/>
          </a:p>
          <a:p>
            <a:pPr algn="just"/>
            <a:endParaRPr lang="fr-FR" sz="2400" dirty="0"/>
          </a:p>
          <a:p>
            <a:pPr algn="just"/>
            <a:r>
              <a:rPr lang="fr-FR" sz="2400" dirty="0"/>
              <a:t>Il se manifeste par l’endormissement (perte de vigilance bâillements). Le rythme cérébral ralentit, l’attention diminue et le bruits sont perçus de plus en plus vaguement.</a:t>
            </a:r>
          </a:p>
        </p:txBody>
      </p:sp>
      <p:pic>
        <p:nvPicPr>
          <p:cNvPr id="2050" name="Picture 2" descr="Phases du sommeil de 9 mois à 3 ans | Sommeil bébé, Phase du sommeil,  Sommeil">
            <a:extLst>
              <a:ext uri="{FF2B5EF4-FFF2-40B4-BE49-F238E27FC236}">
                <a16:creationId xmlns:a16="http://schemas.microsoft.com/office/drawing/2014/main" xmlns="" id="{F251E957-41DB-49C5-BFEE-65C1BB765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57" y="3134692"/>
            <a:ext cx="4006954" cy="317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139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5 stades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6</a:t>
            </a:fld>
            <a:endParaRPr lang="fr-FR"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039138" y="1720840"/>
            <a:ext cx="6786905" cy="3046988"/>
          </a:xfrm>
          <a:prstGeom prst="rect">
            <a:avLst/>
          </a:prstGeom>
          <a:noFill/>
        </p:spPr>
        <p:txBody>
          <a:bodyPr wrap="square" rtlCol="0">
            <a:spAutoFit/>
          </a:bodyPr>
          <a:lstStyle/>
          <a:p>
            <a:pPr algn="ctr"/>
            <a:r>
              <a:rPr lang="fr-FR" sz="3600" b="1" dirty="0"/>
              <a:t>Stade 2</a:t>
            </a:r>
          </a:p>
          <a:p>
            <a:pPr algn="ctr"/>
            <a:r>
              <a:rPr lang="fr-FR" sz="3600" b="1" dirty="0"/>
              <a:t>Sommeil lent léger</a:t>
            </a:r>
          </a:p>
          <a:p>
            <a:pPr algn="just"/>
            <a:endParaRPr lang="fr-FR" sz="2400" dirty="0"/>
          </a:p>
          <a:p>
            <a:pPr algn="just"/>
            <a:endParaRPr lang="fr-FR" sz="2400" dirty="0"/>
          </a:p>
          <a:p>
            <a:pPr algn="just"/>
            <a:r>
              <a:rPr lang="fr-FR" sz="2400" dirty="0"/>
              <a:t>Il se caractérise par une perte de relations avec le milieu extérieur, mais aussi un risque de réveil au moindre bruit.</a:t>
            </a:r>
          </a:p>
        </p:txBody>
      </p:sp>
      <p:pic>
        <p:nvPicPr>
          <p:cNvPr id="2050" name="Picture 2" descr="Phases du sommeil de 9 mois à 3 ans | Sommeil bébé, Phase du sommeil,  Sommeil">
            <a:extLst>
              <a:ext uri="{FF2B5EF4-FFF2-40B4-BE49-F238E27FC236}">
                <a16:creationId xmlns:a16="http://schemas.microsoft.com/office/drawing/2014/main" xmlns="" id="{F251E957-41DB-49C5-BFEE-65C1BB765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57" y="3134692"/>
            <a:ext cx="4006954" cy="317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896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5 stades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7</a:t>
            </a:fld>
            <a:endParaRPr lang="fr-FR"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039138" y="1720840"/>
            <a:ext cx="6786905" cy="3046988"/>
          </a:xfrm>
          <a:prstGeom prst="rect">
            <a:avLst/>
          </a:prstGeom>
          <a:noFill/>
        </p:spPr>
        <p:txBody>
          <a:bodyPr wrap="square" rtlCol="0">
            <a:spAutoFit/>
          </a:bodyPr>
          <a:lstStyle/>
          <a:p>
            <a:pPr algn="ctr"/>
            <a:r>
              <a:rPr lang="fr-FR" sz="3600" b="1" dirty="0"/>
              <a:t>Stade 3</a:t>
            </a:r>
          </a:p>
          <a:p>
            <a:pPr algn="ctr"/>
            <a:r>
              <a:rPr lang="fr-FR" sz="3600" b="1" dirty="0"/>
              <a:t>Sommeil lent profond</a:t>
            </a:r>
          </a:p>
          <a:p>
            <a:pPr algn="just"/>
            <a:endParaRPr lang="fr-FR" sz="2400" dirty="0"/>
          </a:p>
          <a:p>
            <a:pPr algn="just"/>
            <a:endParaRPr lang="fr-FR" sz="2400" dirty="0"/>
          </a:p>
          <a:p>
            <a:pPr algn="just"/>
            <a:r>
              <a:rPr lang="fr-FR" sz="2400" dirty="0"/>
              <a:t>Mesurable par le relâchement musculaire et le ralentissement musculaire et le ralentissement du rythme cardiaque.</a:t>
            </a:r>
          </a:p>
        </p:txBody>
      </p:sp>
      <p:pic>
        <p:nvPicPr>
          <p:cNvPr id="2050" name="Picture 2" descr="Phases du sommeil de 9 mois à 3 ans | Sommeil bébé, Phase du sommeil,  Sommeil">
            <a:extLst>
              <a:ext uri="{FF2B5EF4-FFF2-40B4-BE49-F238E27FC236}">
                <a16:creationId xmlns:a16="http://schemas.microsoft.com/office/drawing/2014/main" xmlns="" id="{F251E957-41DB-49C5-BFEE-65C1BB765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57" y="3134692"/>
            <a:ext cx="4006954" cy="317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96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5 stades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8</a:t>
            </a:fld>
            <a:endParaRPr lang="fr-FR"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039138" y="1720840"/>
            <a:ext cx="6786905" cy="3046988"/>
          </a:xfrm>
          <a:prstGeom prst="rect">
            <a:avLst/>
          </a:prstGeom>
          <a:noFill/>
        </p:spPr>
        <p:txBody>
          <a:bodyPr wrap="square" rtlCol="0">
            <a:spAutoFit/>
          </a:bodyPr>
          <a:lstStyle/>
          <a:p>
            <a:pPr algn="ctr"/>
            <a:r>
              <a:rPr lang="fr-FR" sz="3600" b="1" dirty="0"/>
              <a:t>Stade 4</a:t>
            </a:r>
          </a:p>
          <a:p>
            <a:pPr algn="ctr"/>
            <a:r>
              <a:rPr lang="fr-FR" sz="3600" b="1" dirty="0"/>
              <a:t>Sommeil lent très profond</a:t>
            </a:r>
          </a:p>
          <a:p>
            <a:pPr algn="just"/>
            <a:endParaRPr lang="fr-FR" sz="2400" dirty="0"/>
          </a:p>
          <a:p>
            <a:pPr algn="just"/>
            <a:endParaRPr lang="fr-FR" sz="2400" dirty="0"/>
          </a:p>
          <a:p>
            <a:pPr algn="just"/>
            <a:r>
              <a:rPr lang="fr-FR" sz="2400" dirty="0"/>
              <a:t>Stade ou il est difficile de s’extraire. Réveillé à ce stade le dormeur peut se trouver dans un état psychique proche de la confusion mentale.</a:t>
            </a:r>
          </a:p>
        </p:txBody>
      </p:sp>
      <p:pic>
        <p:nvPicPr>
          <p:cNvPr id="2050" name="Picture 2" descr="Phases du sommeil de 9 mois à 3 ans | Sommeil bébé, Phase du sommeil,  Sommeil">
            <a:extLst>
              <a:ext uri="{FF2B5EF4-FFF2-40B4-BE49-F238E27FC236}">
                <a16:creationId xmlns:a16="http://schemas.microsoft.com/office/drawing/2014/main" xmlns="" id="{F251E957-41DB-49C5-BFEE-65C1BB765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57" y="3134692"/>
            <a:ext cx="4006954" cy="317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574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5 stades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9</a:t>
            </a:fld>
            <a:endParaRPr lang="fr-FR"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039138" y="1720840"/>
            <a:ext cx="6786905" cy="4154984"/>
          </a:xfrm>
          <a:prstGeom prst="rect">
            <a:avLst/>
          </a:prstGeom>
          <a:noFill/>
        </p:spPr>
        <p:txBody>
          <a:bodyPr wrap="square" rtlCol="0">
            <a:spAutoFit/>
          </a:bodyPr>
          <a:lstStyle/>
          <a:p>
            <a:pPr algn="ctr"/>
            <a:r>
              <a:rPr lang="fr-FR" sz="3600" b="1" dirty="0"/>
              <a:t>Stade 5</a:t>
            </a:r>
          </a:p>
          <a:p>
            <a:pPr algn="ctr"/>
            <a:r>
              <a:rPr lang="fr-FR" sz="3600" b="1" dirty="0"/>
              <a:t>Le Sommeil paradoxal</a:t>
            </a:r>
          </a:p>
          <a:p>
            <a:pPr algn="just"/>
            <a:endParaRPr lang="fr-FR" sz="2400" dirty="0"/>
          </a:p>
          <a:p>
            <a:pPr algn="just"/>
            <a:endParaRPr lang="fr-FR" sz="2400" dirty="0"/>
          </a:p>
          <a:p>
            <a:pPr algn="just"/>
            <a:r>
              <a:rPr lang="fr-FR" sz="2400" dirty="0"/>
              <a:t>Le corps, profondément endormi, est agité de mouvement rapides </a:t>
            </a:r>
            <a:r>
              <a:rPr lang="fr-FR" sz="2400" dirty="0" smtClean="0"/>
              <a:t>des </a:t>
            </a:r>
            <a:r>
              <a:rPr lang="fr-FR" sz="2400" dirty="0"/>
              <a:t>pieds et des mains et des globes oculaires; les rythmes cardiaques et respiratoires s’accélèrent. C’est le stade des rêves dont on ne garde le souvenir qui si le réveil a lieu immédiatement après.</a:t>
            </a:r>
          </a:p>
        </p:txBody>
      </p:sp>
      <p:pic>
        <p:nvPicPr>
          <p:cNvPr id="2050" name="Picture 2" descr="Phases du sommeil de 9 mois à 3 ans | Sommeil bébé, Phase du sommeil,  Sommeil">
            <a:extLst>
              <a:ext uri="{FF2B5EF4-FFF2-40B4-BE49-F238E27FC236}">
                <a16:creationId xmlns:a16="http://schemas.microsoft.com/office/drawing/2014/main" xmlns="" id="{F251E957-41DB-49C5-BFEE-65C1BB765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57" y="3134692"/>
            <a:ext cx="4006954" cy="317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130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5617</TotalTime>
  <Words>2085</Words>
  <Application>Microsoft Office PowerPoint</Application>
  <PresentationFormat>Personnalisé</PresentationFormat>
  <Paragraphs>312</Paragraphs>
  <Slides>33</Slides>
  <Notes>0</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Thème Office</vt:lpstr>
      <vt:lpstr>Présentation PowerPoint</vt:lpstr>
      <vt:lpstr>Le sommeil</vt:lpstr>
      <vt:lpstr>Présentation PowerPoint</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Michael PRUVOST</dc:creator>
  <cp:lastModifiedBy>Michaël PRUVOST</cp:lastModifiedBy>
  <cp:revision>16</cp:revision>
  <dcterms:created xsi:type="dcterms:W3CDTF">2020-10-28T17:46:24Z</dcterms:created>
  <dcterms:modified xsi:type="dcterms:W3CDTF">2021-04-20T07:49:11Z</dcterms:modified>
</cp:coreProperties>
</file>