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9" r:id="rId6"/>
    <p:sldId id="270" r:id="rId7"/>
    <p:sldId id="261" r:id="rId8"/>
    <p:sldId id="273" r:id="rId9"/>
    <p:sldId id="272" r:id="rId10"/>
    <p:sldId id="262" r:id="rId11"/>
    <p:sldId id="276" r:id="rId12"/>
    <p:sldId id="283" r:id="rId13"/>
    <p:sldId id="284" r:id="rId14"/>
    <p:sldId id="285" r:id="rId15"/>
    <p:sldId id="275" r:id="rId16"/>
    <p:sldId id="274" r:id="rId17"/>
    <p:sldId id="259" r:id="rId18"/>
    <p:sldId id="277" r:id="rId19"/>
    <p:sldId id="278" r:id="rId20"/>
    <p:sldId id="263" r:id="rId21"/>
    <p:sldId id="281" r:id="rId22"/>
    <p:sldId id="279" r:id="rId23"/>
    <p:sldId id="280" r:id="rId24"/>
    <p:sldId id="282" r:id="rId25"/>
    <p:sldId id="264" r:id="rId26"/>
    <p:sldId id="286" r:id="rId27"/>
    <p:sldId id="287" r:id="rId28"/>
    <p:sldId id="288" r:id="rId29"/>
    <p:sldId id="292" r:id="rId30"/>
    <p:sldId id="291" r:id="rId31"/>
    <p:sldId id="290" r:id="rId32"/>
    <p:sldId id="289" r:id="rId33"/>
    <p:sldId id="265" r:id="rId34"/>
    <p:sldId id="296" r:id="rId35"/>
    <p:sldId id="295" r:id="rId36"/>
    <p:sldId id="294" r:id="rId37"/>
    <p:sldId id="293" r:id="rId38"/>
    <p:sldId id="300" r:id="rId39"/>
    <p:sldId id="266" r:id="rId40"/>
    <p:sldId id="299" r:id="rId41"/>
    <p:sldId id="298" r:id="rId42"/>
    <p:sldId id="301" r:id="rId43"/>
    <p:sldId id="297" r:id="rId44"/>
    <p:sldId id="304" r:id="rId45"/>
    <p:sldId id="303" r:id="rId46"/>
    <p:sldId id="305" r:id="rId47"/>
    <p:sldId id="306" r:id="rId48"/>
    <p:sldId id="307" r:id="rId49"/>
    <p:sldId id="308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38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3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5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33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4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9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0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94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8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536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4FC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Comic Sans MS" panose="030F0702030302020204" pitchFamily="66" charset="0"/>
              </a:rPr>
              <a:t>De l’enfance à la puberté</a:t>
            </a:r>
          </a:p>
          <a:p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3" y="4390192"/>
            <a:ext cx="6722772" cy="1919366"/>
          </a:xfrm>
          <a:prstGeom prst="rect">
            <a:avLst/>
          </a:prstGeom>
        </p:spPr>
      </p:pic>
      <p:pic>
        <p:nvPicPr>
          <p:cNvPr id="1026" name="Picture 2" descr="Free compétences | defi-metiers.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54" y="3451314"/>
            <a:ext cx="2052738" cy="28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______, se doter de ___________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_______ et ________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___________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_______ et ________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_______ et ________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solitaires et ________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solitaires et partagées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solitaires et partagées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filles et des 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solitaires et partagées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filles et des garçons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  <a:ea typeface="Ebrima" panose="02000000000000000000" pitchFamily="2" charset="0"/>
                <a:cs typeface="Ebrima" panose="02000000000000000000" pitchFamily="2" charset="0"/>
              </a:rPr>
              <a:t>La grande enfance, de 7 à 12 ans… </a:t>
            </a:r>
            <a:endParaRPr lang="fr-FR" dirty="0">
              <a:latin typeface="Bookman Old Style" panose="020506040505050202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Le corps du grand enfant gagne en _____ et en ______, le thorax a tendance à prédominer sur l’abdomen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une période d’épanouissement de tous les gestes naturels, les mouvements deviennent précis et l’équilibre s’affermit (ski, patinage)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3541689"/>
            <a:ext cx="5318975" cy="26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58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  <a:ea typeface="Ebrima" panose="02000000000000000000" pitchFamily="2" charset="0"/>
                <a:cs typeface="Ebrima" panose="02000000000000000000" pitchFamily="2" charset="0"/>
              </a:rPr>
              <a:t>La grande enfance, de 7 à 12 ans… </a:t>
            </a:r>
            <a:endParaRPr lang="fr-FR" dirty="0">
              <a:latin typeface="Bookman Old Style" panose="020506040505050202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Le corps du grand enfant gagne en taille et en _____, le thorax a tendance à prédominer sur l’abdomen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une période d’épanouissement de tous les gestes naturels, les mouvements deviennent précis et l’équilibre s’affermit (ski, patinage)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3541689"/>
            <a:ext cx="5318975" cy="26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  <a:ea typeface="Ebrima" panose="02000000000000000000" pitchFamily="2" charset="0"/>
                <a:cs typeface="Ebrima" panose="02000000000000000000" pitchFamily="2" charset="0"/>
              </a:rPr>
              <a:t>La grande enfance, de 7 à 12 ans… </a:t>
            </a:r>
            <a:endParaRPr lang="fr-FR" dirty="0">
              <a:latin typeface="Bookman Old Style" panose="020506040505050202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Le corps du grand enfant gagne en taille et en poids, le thorax a tendance à prédominer sur l’abdomen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une période d’épanouissement de tous les gestes naturels, les mouvements deviennent précis et l’équilibre s’affermit (ski, patinage)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3541689"/>
            <a:ext cx="5318975" cy="26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traverse plusieurs phases de développement lorsqu’il grandit,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De l’enfance à la puberté… De 4 à plus de 12 ans…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se métamorphose, tant au niveau physique que physiologique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évolue morphologiquement, psychologiquement et socialement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37" y="3451538"/>
            <a:ext cx="4559121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5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d’______________ et d’_______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____________ avec l’apparition du désir de ____________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8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d’indépendance et d’________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____________ avec l’apparition du désir de ____________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d’indépendance et d’initiative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____________ avec l’apparition du désir de ____________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d’indépendance et d’initiative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règles du jeu avec l’apparition du désir de ____________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d’indépendance et d’initiative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règles du jeu avec l’apparition du désir de compétition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Ainsi, il va trouver un _________ entre l’interaction avec sa famille et l’extérieur du cercle familiale, mais il revendique malgré tout une certaine _______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Et c’est aussi le début de la __________ entre filles et garçons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7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Ainsi, il va trouver un équilibre entre l’interaction avec sa famille et l’extérieur du cercle familiale, mais il revendique malgré tout une certaine _______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Et c’est aussi le début de la __________ entre filles et garçons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Ainsi, il va trouver un équilibre entre l’interaction avec sa famille et l’extérieur du cercle familiale, mais il revendique malgré tout une certaine liberté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Et c’est aussi le début de la __________ entre filles et garçons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Ainsi, il va trouver un équilibre entre l’interaction avec sa famille et l’extérieur du cercle familiale, mais il revendique malgré tout une certaine liberté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Et c’est aussi le début de la ségrégation entre filles et garçons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L’adolescent subit une poussée de ________ importante avec un développement progressif des organes génitaux, son corps _____ et cela entraine des soucis sur le fonctionnement de son __________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Le corps de l’enfant subit un ________________________, il s’amincit en perdant son __________________ et se dote d’une _________ peu développée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L’adolescent subit une poussée de croissance importante avec un développement progressif des organes génitaux, son corps _____ et cela entraine des soucis sur le fonctionnement de son _________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L’adolescent subit une poussée de croissance importante avec un développement progressif des organes génitaux, son corps change et cela entraine des soucis sur le fonctionnement de son _________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L’adolescent subit une poussée de croissance importante avec un développement progressif des organes génitaux, son corps change et cela entraine des soucis sur le fonctionnement de son organisme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l’______, insomnie, forte variation de l’______ et grande fatigabilité sont son quotidien, cela peut provoquer des problèmes de coordination des _________,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____,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2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l’appétit, insomnie, forte variation de l’______ et grande fatigabilité sont son quotidien, cela peut provoquer des problèmes de coordination des _________,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____,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l’appétit, insomnie, forte variation de l’humeur et grande fatigabilité sont son quotidien, cela peut provoquer des problèmes de coordination des __________,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____,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l’appétit, insomnie, forte variation de l’humeur et grande fatigabilité sont son quotidien, cela peut provoquer des problèmes de coordination des mouvements,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____,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l’appétit, insomnie, forte variation de l’humeur et grande fatigabilité sont son quotidien, cela peut provoquer des problèmes de coordination des mouvements,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corps,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______ et ne veut pas avoir ____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_______ ses épreuves (ami ou confident), il cherche un groupe qui lui ________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01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____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_______ ses épreuves (ami ou confident), il cherche un groupe qui lui ________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Le corps de l’enfant subit un ralentissement de la croissance, il s’amincit en perdant son __________________ et se dote d’une _________ peu développée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tord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_______ ses épreuves (ami ou confident), il cherche un groupe qui lui ________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tord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partager ses épreuves (ami ou confident), il cherche un groupe qui lui ________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tord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partager ses épreuves (ami ou confident), il cherche un groupe qui lui ressemble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tord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partager ses épreuves (ami ou confident), il cherche un groupe qui lui ressemble pour pouvoir être fort ensemble et s’opposer à l’autorité </a:t>
            </a:r>
            <a:r>
              <a:rPr lang="fr-FR" smtClean="0">
                <a:latin typeface="Bell MT" panose="02020503060305020303" pitchFamily="18" charset="0"/>
              </a:rPr>
              <a:t>des adultes</a:t>
            </a:r>
            <a:endParaRPr lang="fr-FR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C’est également la période du _____ par rapport à son avenir professionnel, son devenir en tant qu’adulte dans le monde du _____ lors d’une première expérience avec l’_________ scolaire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C’est également la période du choix par rapport à son avenir professionnel, son devenir en tant qu’adulte dans le monde du _____ lors d’une première expérience avec l’_________ scolaire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C’est également la période du choix par rapport à son avenir professionnel, son devenir en tant qu’adulte dans le monde du travail lors d’une première expérience avec l’_________ scolaire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C’est également la période du choix par rapport à son avenir professionnel, son devenir en tant qu’adulte dans le monde du _____ lors d’une première expérience avec l’orientation scolaire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De l’enfance à la puberté</a:t>
            </a:r>
          </a:p>
          <a:p>
            <a:pPr marL="0" indent="0" algn="ctr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FIN</a:t>
            </a:r>
          </a:p>
          <a:p>
            <a:pPr marL="0" indent="0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38" y="2743200"/>
            <a:ext cx="2566598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De l’enfance à la puberté</a:t>
            </a:r>
          </a:p>
          <a:p>
            <a:pPr marL="0" indent="0" algn="ctr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FIN</a:t>
            </a:r>
          </a:p>
          <a:p>
            <a:pPr marL="0" indent="0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Merci d’avoir participé</a:t>
            </a:r>
            <a:endParaRPr lang="fr-FR" sz="4000" dirty="0"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38" y="2743200"/>
            <a:ext cx="2566598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Le corps de l’enfant subit un ralentissement de la croissance, il s’amincit en perdant son côté « potelé » de bébé et se dote d’une _________ peu développée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Le corps de l’enfant subit un ralentissement de la croissance, il s’amincit en perdant son côté « potelé » de bébé et se dote d’une musculature peu développée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C’est l’âge de la « bougeotte », l’enfant a un grand besoin d’______, il ne tient pas en place</a:t>
            </a:r>
          </a:p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Il devient espiègle, turbulent, et 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0" y="3200668"/>
            <a:ext cx="5808372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898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C’est l’âge de la « bougeotte », l’enfant a un grand besoin d’activité, il ne tient pas en place</a:t>
            </a:r>
          </a:p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Il devient espiègle, turbulent, et 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0" y="3200668"/>
            <a:ext cx="5808372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04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C’est l’âge de la « bougeotte », l’enfant a un grand besoin d’activité, il ne tient pas en place</a:t>
            </a:r>
          </a:p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Il devient espiègle, turbulent, et agité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0" y="3200668"/>
            <a:ext cx="5808372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994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2383</Words>
  <Application>Microsoft Office PowerPoint</Application>
  <PresentationFormat>Grand écran</PresentationFormat>
  <Paragraphs>154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7" baseType="lpstr">
      <vt:lpstr>Arial</vt:lpstr>
      <vt:lpstr>Bell MT</vt:lpstr>
      <vt:lpstr>Bookman Old Style</vt:lpstr>
      <vt:lpstr>Calibri</vt:lpstr>
      <vt:lpstr>Calibri Light</vt:lpstr>
      <vt:lpstr>Comic Sans MS</vt:lpstr>
      <vt:lpstr>Ebrima</vt:lpstr>
      <vt:lpstr>Thème Office</vt:lpstr>
      <vt:lpstr>Le développement de l’enfant</vt:lpstr>
      <vt:lpstr>Le développement de l’enfant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La grande enfance, de 7 à 12 ans… </vt:lpstr>
      <vt:lpstr>La grande enfance, de 7 à 12 ans… </vt:lpstr>
      <vt:lpstr>La grande enfance, de 7 à 12 ans… 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Le Développement de l’enfant</vt:lpstr>
      <vt:lpstr>Le Développement de l’enfant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développement de l’enfant</dc:title>
  <dc:creator>Jean-Pierre BESSON</dc:creator>
  <cp:lastModifiedBy>Catherine CUILLERDIER</cp:lastModifiedBy>
  <cp:revision>35</cp:revision>
  <dcterms:created xsi:type="dcterms:W3CDTF">2021-09-08T10:32:18Z</dcterms:created>
  <dcterms:modified xsi:type="dcterms:W3CDTF">2021-09-09T10:30:46Z</dcterms:modified>
</cp:coreProperties>
</file>