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57" r:id="rId2"/>
    <p:sldId id="258" r:id="rId3"/>
    <p:sldId id="256" r:id="rId4"/>
    <p:sldId id="268" r:id="rId5"/>
    <p:sldId id="264" r:id="rId6"/>
    <p:sldId id="265" r:id="rId7"/>
    <p:sldId id="266" r:id="rId8"/>
    <p:sldId id="267" r:id="rId9"/>
    <p:sldId id="269" r:id="rId10"/>
    <p:sldId id="270" r:id="rId11"/>
    <p:sldId id="271" r:id="rId12"/>
    <p:sldId id="272" r:id="rId13"/>
    <p:sldId id="273" r:id="rId14"/>
    <p:sldId id="274" r:id="rId15"/>
    <p:sldId id="275" r:id="rId16"/>
    <p:sldId id="277" r:id="rId17"/>
    <p:sldId id="276" r:id="rId18"/>
    <p:sldId id="279" r:id="rId19"/>
    <p:sldId id="278"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63" r:id="rId38"/>
    <p:sldId id="260" r:id="rId39"/>
    <p:sldId id="261" r:id="rId40"/>
    <p:sldId id="297" r:id="rId41"/>
    <p:sldId id="298" r:id="rId42"/>
    <p:sldId id="299" r:id="rId43"/>
    <p:sldId id="262" r:id="rId44"/>
    <p:sldId id="300" r:id="rId45"/>
    <p:sldId id="302" r:id="rId46"/>
    <p:sldId id="301" r:id="rId47"/>
    <p:sldId id="303" r:id="rId48"/>
    <p:sldId id="304" r:id="rId49"/>
    <p:sldId id="305" r:id="rId50"/>
    <p:sldId id="306" r:id="rId51"/>
    <p:sldId id="307" r:id="rId52"/>
    <p:sldId id="308" r:id="rId53"/>
    <p:sldId id="309" r:id="rId54"/>
    <p:sldId id="310" r:id="rId55"/>
    <p:sldId id="311" r:id="rId56"/>
    <p:sldId id="312" r:id="rId57"/>
    <p:sldId id="314" r:id="rId58"/>
    <p:sldId id="313"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38" r:id="rId73"/>
    <p:sldId id="329" r:id="rId74"/>
    <p:sldId id="330" r:id="rId75"/>
    <p:sldId id="331" r:id="rId76"/>
    <p:sldId id="332" r:id="rId77"/>
    <p:sldId id="333" r:id="rId78"/>
    <p:sldId id="337" r:id="rId79"/>
    <p:sldId id="334"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RUVOST" userId="8f2a33a4f218d1ba" providerId="LiveId" clId="{40CD0A0F-58A3-4CA0-BBB5-F3AC4BC5E5C0}"/>
    <pc:docChg chg="undo redo custSel addSld delSld modSld sldOrd">
      <pc:chgData name="Michael PRUVOST" userId="8f2a33a4f218d1ba" providerId="LiveId" clId="{40CD0A0F-58A3-4CA0-BBB5-F3AC4BC5E5C0}" dt="2020-10-28T17:46:58.424" v="21853" actId="47"/>
      <pc:docMkLst>
        <pc:docMk/>
      </pc:docMkLst>
      <pc:sldChg chg="addSp delSp modSp mod">
        <pc:chgData name="Michael PRUVOST" userId="8f2a33a4f218d1ba" providerId="LiveId" clId="{40CD0A0F-58A3-4CA0-BBB5-F3AC4BC5E5C0}" dt="2020-10-05T12:11:21.387" v="2472" actId="1076"/>
        <pc:sldMkLst>
          <pc:docMk/>
          <pc:sldMk cId="3820844167" sldId="256"/>
        </pc:sldMkLst>
        <pc:spChg chg="del mod">
          <ac:chgData name="Michael PRUVOST" userId="8f2a33a4f218d1ba" providerId="LiveId" clId="{40CD0A0F-58A3-4CA0-BBB5-F3AC4BC5E5C0}" dt="2020-10-05T12:11:05.275" v="2469" actId="478"/>
          <ac:spMkLst>
            <pc:docMk/>
            <pc:sldMk cId="3820844167" sldId="256"/>
            <ac:spMk id="2" creationId="{86241BDE-60DC-4953-BB94-4106FA6BE1CD}"/>
          </ac:spMkLst>
        </pc:spChg>
        <pc:spChg chg="del mod">
          <ac:chgData name="Michael PRUVOST" userId="8f2a33a4f218d1ba" providerId="LiveId" clId="{40CD0A0F-58A3-4CA0-BBB5-F3AC4BC5E5C0}" dt="2020-10-05T12:10:46.936" v="2463" actId="478"/>
          <ac:spMkLst>
            <pc:docMk/>
            <pc:sldMk cId="3820844167" sldId="256"/>
            <ac:spMk id="3" creationId="{016D1929-C237-4AA7-8346-C47E4CC28880}"/>
          </ac:spMkLst>
        </pc:spChg>
        <pc:spChg chg="add">
          <ac:chgData name="Michael PRUVOST" userId="8f2a33a4f218d1ba" providerId="LiveId" clId="{40CD0A0F-58A3-4CA0-BBB5-F3AC4BC5E5C0}" dt="2020-10-05T11:18:44.819" v="4" actId="22"/>
          <ac:spMkLst>
            <pc:docMk/>
            <pc:sldMk cId="3820844167" sldId="256"/>
            <ac:spMk id="5" creationId="{15947793-A804-4100-8C72-094234AC71F1}"/>
          </ac:spMkLst>
        </pc:spChg>
        <pc:spChg chg="mod">
          <ac:chgData name="Michael PRUVOST" userId="8f2a33a4f218d1ba" providerId="LiveId" clId="{40CD0A0F-58A3-4CA0-BBB5-F3AC4BC5E5C0}" dt="2020-10-05T11:25:00.821" v="641" actId="1076"/>
          <ac:spMkLst>
            <pc:docMk/>
            <pc:sldMk cId="3820844167" sldId="256"/>
            <ac:spMk id="7" creationId="{0EDCF332-E691-4D89-9D4D-29ED57EB1229}"/>
          </ac:spMkLst>
        </pc:spChg>
        <pc:spChg chg="add del mod">
          <ac:chgData name="Michael PRUVOST" userId="8f2a33a4f218d1ba" providerId="LiveId" clId="{40CD0A0F-58A3-4CA0-BBB5-F3AC4BC5E5C0}" dt="2020-10-05T12:10:51.393" v="2464" actId="478"/>
          <ac:spMkLst>
            <pc:docMk/>
            <pc:sldMk cId="3820844167" sldId="256"/>
            <ac:spMk id="10" creationId="{4CA18618-373E-447E-8B1D-AA34A43E1500}"/>
          </ac:spMkLst>
        </pc:spChg>
        <pc:spChg chg="add del mod">
          <ac:chgData name="Michael PRUVOST" userId="8f2a33a4f218d1ba" providerId="LiveId" clId="{40CD0A0F-58A3-4CA0-BBB5-F3AC4BC5E5C0}" dt="2020-10-05T12:11:12.375" v="2470" actId="478"/>
          <ac:spMkLst>
            <pc:docMk/>
            <pc:sldMk cId="3820844167" sldId="256"/>
            <ac:spMk id="12" creationId="{6B8CE547-2BA7-4AA8-B2CC-340C0D195F94}"/>
          </ac:spMkLst>
        </pc:spChg>
        <pc:picChg chg="add del">
          <ac:chgData name="Michael PRUVOST" userId="8f2a33a4f218d1ba" providerId="LiveId" clId="{40CD0A0F-58A3-4CA0-BBB5-F3AC4BC5E5C0}" dt="2020-10-05T12:10:36.214" v="2461"/>
          <ac:picMkLst>
            <pc:docMk/>
            <pc:sldMk cId="3820844167" sldId="256"/>
            <ac:picMk id="4098" creationId="{104BE3E4-E280-4E3B-B78F-BFF2FF3C5C0B}"/>
          </ac:picMkLst>
        </pc:picChg>
        <pc:picChg chg="add mod">
          <ac:chgData name="Michael PRUVOST" userId="8f2a33a4f218d1ba" providerId="LiveId" clId="{40CD0A0F-58A3-4CA0-BBB5-F3AC4BC5E5C0}" dt="2020-10-05T12:11:21.387" v="2472" actId="1076"/>
          <ac:picMkLst>
            <pc:docMk/>
            <pc:sldMk cId="3820844167" sldId="256"/>
            <ac:picMk id="4100" creationId="{6BCD51E7-C8A4-420D-BA94-EEB26AA43BC2}"/>
          </ac:picMkLst>
        </pc:picChg>
      </pc:sldChg>
      <pc:sldChg chg="modSp mod">
        <pc:chgData name="Michael PRUVOST" userId="8f2a33a4f218d1ba" providerId="LiveId" clId="{40CD0A0F-58A3-4CA0-BBB5-F3AC4BC5E5C0}" dt="2020-10-05T11:36:40.380" v="1496" actId="255"/>
        <pc:sldMkLst>
          <pc:docMk/>
          <pc:sldMk cId="3315500662" sldId="258"/>
        </pc:sldMkLst>
        <pc:spChg chg="mod">
          <ac:chgData name="Michael PRUVOST" userId="8f2a33a4f218d1ba" providerId="LiveId" clId="{40CD0A0F-58A3-4CA0-BBB5-F3AC4BC5E5C0}" dt="2020-10-05T11:36:40.380" v="1496" actId="255"/>
          <ac:spMkLst>
            <pc:docMk/>
            <pc:sldMk cId="3315500662" sldId="258"/>
            <ac:spMk id="2" creationId="{70F29D66-880A-4A93-8E0E-4A4D184775D9}"/>
          </ac:spMkLst>
        </pc:spChg>
      </pc:sldChg>
      <pc:sldChg chg="modSp del mod">
        <pc:chgData name="Michael PRUVOST" userId="8f2a33a4f218d1ba" providerId="LiveId" clId="{40CD0A0F-58A3-4CA0-BBB5-F3AC4BC5E5C0}" dt="2020-10-28T17:46:58.424" v="21853" actId="47"/>
        <pc:sldMkLst>
          <pc:docMk/>
          <pc:sldMk cId="656707662" sldId="259"/>
        </pc:sldMkLst>
        <pc:graphicFrameChg chg="mod modGraphic">
          <ac:chgData name="Michael PRUVOST" userId="8f2a33a4f218d1ba" providerId="LiveId" clId="{40CD0A0F-58A3-4CA0-BBB5-F3AC4BC5E5C0}" dt="2020-10-05T11:18:27.276" v="3" actId="20577"/>
          <ac:graphicFrameMkLst>
            <pc:docMk/>
            <pc:sldMk cId="656707662" sldId="259"/>
            <ac:graphicFrameMk id="8" creationId="{09996AB4-A8C3-4EE9-AE09-BBD0C324DFD5}"/>
          </ac:graphicFrameMkLst>
        </pc:graphicFrameChg>
      </pc:sldChg>
      <pc:sldChg chg="modSp add mod">
        <pc:chgData name="Michael PRUVOST" userId="8f2a33a4f218d1ba" providerId="LiveId" clId="{40CD0A0F-58A3-4CA0-BBB5-F3AC4BC5E5C0}" dt="2020-10-05T11:52:39.293" v="1747" actId="14100"/>
        <pc:sldMkLst>
          <pc:docMk/>
          <pc:sldMk cId="2599047026" sldId="260"/>
        </pc:sldMkLst>
        <pc:spChg chg="mod">
          <ac:chgData name="Michael PRUVOST" userId="8f2a33a4f218d1ba" providerId="LiveId" clId="{40CD0A0F-58A3-4CA0-BBB5-F3AC4BC5E5C0}" dt="2020-10-05T11:36:59.269" v="1499" actId="20577"/>
          <ac:spMkLst>
            <pc:docMk/>
            <pc:sldMk cId="2599047026" sldId="260"/>
            <ac:spMk id="2" creationId="{86241BDE-60DC-4953-BB94-4106FA6BE1CD}"/>
          </ac:spMkLst>
        </pc:spChg>
        <pc:spChg chg="mod">
          <ac:chgData name="Michael PRUVOST" userId="8f2a33a4f218d1ba" providerId="LiveId" clId="{40CD0A0F-58A3-4CA0-BBB5-F3AC4BC5E5C0}" dt="2020-10-05T11:52:39.293" v="1747" actId="14100"/>
          <ac:spMkLst>
            <pc:docMk/>
            <pc:sldMk cId="2599047026" sldId="260"/>
            <ac:spMk id="3" creationId="{016D1929-C237-4AA7-8346-C47E4CC28880}"/>
          </ac:spMkLst>
        </pc:spChg>
      </pc:sldChg>
      <pc:sldChg chg="addSp delSp modSp add mod">
        <pc:chgData name="Michael PRUVOST" userId="8f2a33a4f218d1ba" providerId="LiveId" clId="{40CD0A0F-58A3-4CA0-BBB5-F3AC4BC5E5C0}" dt="2020-10-05T11:35:34.955" v="1492" actId="167"/>
        <pc:sldMkLst>
          <pc:docMk/>
          <pc:sldMk cId="1540236843" sldId="261"/>
        </pc:sldMkLst>
        <pc:spChg chg="del">
          <ac:chgData name="Michael PRUVOST" userId="8f2a33a4f218d1ba" providerId="LiveId" clId="{40CD0A0F-58A3-4CA0-BBB5-F3AC4BC5E5C0}" dt="2020-10-05T11:31:44.576" v="1101" actId="478"/>
          <ac:spMkLst>
            <pc:docMk/>
            <pc:sldMk cId="1540236843" sldId="261"/>
            <ac:spMk id="2" creationId="{86241BDE-60DC-4953-BB94-4106FA6BE1CD}"/>
          </ac:spMkLst>
        </pc:spChg>
        <pc:spChg chg="mod">
          <ac:chgData name="Michael PRUVOST" userId="8f2a33a4f218d1ba" providerId="LiveId" clId="{40CD0A0F-58A3-4CA0-BBB5-F3AC4BC5E5C0}" dt="2020-10-05T11:35:19.027" v="1485" actId="1076"/>
          <ac:spMkLst>
            <pc:docMk/>
            <pc:sldMk cId="1540236843" sldId="261"/>
            <ac:spMk id="3" creationId="{016D1929-C237-4AA7-8346-C47E4CC28880}"/>
          </ac:spMkLst>
        </pc:spChg>
        <pc:spChg chg="add del mod">
          <ac:chgData name="Michael PRUVOST" userId="8f2a33a4f218d1ba" providerId="LiveId" clId="{40CD0A0F-58A3-4CA0-BBB5-F3AC4BC5E5C0}" dt="2020-10-05T11:31:47.634" v="1102" actId="478"/>
          <ac:spMkLst>
            <pc:docMk/>
            <pc:sldMk cId="1540236843" sldId="261"/>
            <ac:spMk id="9" creationId="{5BD79F3F-72C7-4AD7-98EB-7C00DDF768FD}"/>
          </ac:spMkLst>
        </pc:spChg>
        <pc:picChg chg="add del mod">
          <ac:chgData name="Michael PRUVOST" userId="8f2a33a4f218d1ba" providerId="LiveId" clId="{40CD0A0F-58A3-4CA0-BBB5-F3AC4BC5E5C0}" dt="2020-10-05T11:35:34.955" v="1492" actId="167"/>
          <ac:picMkLst>
            <pc:docMk/>
            <pc:sldMk cId="1540236843" sldId="261"/>
            <ac:picMk id="1026" creationId="{0793D55F-02EB-490D-AEFD-A63159C95B64}"/>
          </ac:picMkLst>
        </pc:picChg>
      </pc:sldChg>
      <pc:sldChg chg="addSp delSp modSp add mod">
        <pc:chgData name="Michael PRUVOST" userId="8f2a33a4f218d1ba" providerId="LiveId" clId="{40CD0A0F-58A3-4CA0-BBB5-F3AC4BC5E5C0}" dt="2020-10-05T11:46:32.114" v="1703" actId="27636"/>
        <pc:sldMkLst>
          <pc:docMk/>
          <pc:sldMk cId="910984125" sldId="262"/>
        </pc:sldMkLst>
        <pc:spChg chg="mod">
          <ac:chgData name="Michael PRUVOST" userId="8f2a33a4f218d1ba" providerId="LiveId" clId="{40CD0A0F-58A3-4CA0-BBB5-F3AC4BC5E5C0}" dt="2020-10-05T11:46:32.114" v="1703" actId="27636"/>
          <ac:spMkLst>
            <pc:docMk/>
            <pc:sldMk cId="910984125" sldId="262"/>
            <ac:spMk id="3" creationId="{016D1929-C237-4AA7-8346-C47E4CC28880}"/>
          </ac:spMkLst>
        </pc:spChg>
        <pc:picChg chg="del">
          <ac:chgData name="Michael PRUVOST" userId="8f2a33a4f218d1ba" providerId="LiveId" clId="{40CD0A0F-58A3-4CA0-BBB5-F3AC4BC5E5C0}" dt="2020-10-05T11:42:07.340" v="1501" actId="478"/>
          <ac:picMkLst>
            <pc:docMk/>
            <pc:sldMk cId="910984125" sldId="262"/>
            <ac:picMk id="1026" creationId="{0793D55F-02EB-490D-AEFD-A63159C95B64}"/>
          </ac:picMkLst>
        </pc:picChg>
        <pc:picChg chg="add mod">
          <ac:chgData name="Michael PRUVOST" userId="8f2a33a4f218d1ba" providerId="LiveId" clId="{40CD0A0F-58A3-4CA0-BBB5-F3AC4BC5E5C0}" dt="2020-10-05T11:44:04.098" v="1505" actId="1076"/>
          <ac:picMkLst>
            <pc:docMk/>
            <pc:sldMk cId="910984125" sldId="262"/>
            <ac:picMk id="2050" creationId="{7D5A1BDB-69CF-401F-8F97-73AE4A5243FB}"/>
          </ac:picMkLst>
        </pc:picChg>
      </pc:sldChg>
      <pc:sldChg chg="modSp add mod">
        <pc:chgData name="Michael PRUVOST" userId="8f2a33a4f218d1ba" providerId="LiveId" clId="{40CD0A0F-58A3-4CA0-BBB5-F3AC4BC5E5C0}" dt="2020-10-05T11:52:20.455" v="1743" actId="14100"/>
        <pc:sldMkLst>
          <pc:docMk/>
          <pc:sldMk cId="977992943" sldId="263"/>
        </pc:sldMkLst>
        <pc:spChg chg="mod">
          <ac:chgData name="Michael PRUVOST" userId="8f2a33a4f218d1ba" providerId="LiveId" clId="{40CD0A0F-58A3-4CA0-BBB5-F3AC4BC5E5C0}" dt="2020-10-05T11:52:20.455" v="1743" actId="14100"/>
          <ac:spMkLst>
            <pc:docMk/>
            <pc:sldMk cId="977992943" sldId="263"/>
            <ac:spMk id="3" creationId="{016D1929-C237-4AA7-8346-C47E4CC28880}"/>
          </ac:spMkLst>
        </pc:spChg>
      </pc:sldChg>
      <pc:sldChg chg="modSp add mod">
        <pc:chgData name="Michael PRUVOST" userId="8f2a33a4f218d1ba" providerId="LiveId" clId="{40CD0A0F-58A3-4CA0-BBB5-F3AC4BC5E5C0}" dt="2020-10-05T11:55:11.272" v="1770" actId="6549"/>
        <pc:sldMkLst>
          <pc:docMk/>
          <pc:sldMk cId="1426425210" sldId="264"/>
        </pc:sldMkLst>
        <pc:spChg chg="mod">
          <ac:chgData name="Michael PRUVOST" userId="8f2a33a4f218d1ba" providerId="LiveId" clId="{40CD0A0F-58A3-4CA0-BBB5-F3AC4BC5E5C0}" dt="2020-10-05T11:54:36.969" v="1765" actId="14100"/>
          <ac:spMkLst>
            <pc:docMk/>
            <pc:sldMk cId="1426425210" sldId="264"/>
            <ac:spMk id="2" creationId="{86241BDE-60DC-4953-BB94-4106FA6BE1CD}"/>
          </ac:spMkLst>
        </pc:spChg>
        <pc:spChg chg="mod">
          <ac:chgData name="Michael PRUVOST" userId="8f2a33a4f218d1ba" providerId="LiveId" clId="{40CD0A0F-58A3-4CA0-BBB5-F3AC4BC5E5C0}" dt="2020-10-05T11:55:11.272" v="1770" actId="6549"/>
          <ac:spMkLst>
            <pc:docMk/>
            <pc:sldMk cId="1426425210" sldId="264"/>
            <ac:spMk id="3" creationId="{016D1929-C237-4AA7-8346-C47E4CC28880}"/>
          </ac:spMkLst>
        </pc:spChg>
      </pc:sldChg>
      <pc:sldChg chg="add del">
        <pc:chgData name="Michael PRUVOST" userId="8f2a33a4f218d1ba" providerId="LiveId" clId="{40CD0A0F-58A3-4CA0-BBB5-F3AC4BC5E5C0}" dt="2020-10-05T11:50:46.150" v="1731"/>
        <pc:sldMkLst>
          <pc:docMk/>
          <pc:sldMk cId="3514253790" sldId="264"/>
        </pc:sldMkLst>
      </pc:sldChg>
      <pc:sldChg chg="addSp delSp modSp add mod">
        <pc:chgData name="Michael PRUVOST" userId="8f2a33a4f218d1ba" providerId="LiveId" clId="{40CD0A0F-58A3-4CA0-BBB5-F3AC4BC5E5C0}" dt="2020-10-05T12:00:04.205" v="1817" actId="113"/>
        <pc:sldMkLst>
          <pc:docMk/>
          <pc:sldMk cId="2222331376" sldId="265"/>
        </pc:sldMkLst>
        <pc:spChg chg="del mod">
          <ac:chgData name="Michael PRUVOST" userId="8f2a33a4f218d1ba" providerId="LiveId" clId="{40CD0A0F-58A3-4CA0-BBB5-F3AC4BC5E5C0}" dt="2020-10-05T11:57:34.066" v="1781"/>
          <ac:spMkLst>
            <pc:docMk/>
            <pc:sldMk cId="2222331376" sldId="265"/>
            <ac:spMk id="3" creationId="{016D1929-C237-4AA7-8346-C47E4CC28880}"/>
          </ac:spMkLst>
        </pc:spChg>
        <pc:spChg chg="add del">
          <ac:chgData name="Michael PRUVOST" userId="8f2a33a4f218d1ba" providerId="LiveId" clId="{40CD0A0F-58A3-4CA0-BBB5-F3AC4BC5E5C0}" dt="2020-10-05T11:57:10.515" v="1779" actId="22"/>
          <ac:spMkLst>
            <pc:docMk/>
            <pc:sldMk cId="2222331376" sldId="265"/>
            <ac:spMk id="9" creationId="{9C7BEB03-E84E-4EC0-9035-5589EF8FA9B9}"/>
          </ac:spMkLst>
        </pc:spChg>
        <pc:spChg chg="add del mod">
          <ac:chgData name="Michael PRUVOST" userId="8f2a33a4f218d1ba" providerId="LiveId" clId="{40CD0A0F-58A3-4CA0-BBB5-F3AC4BC5E5C0}" dt="2020-10-05T11:57:59.039" v="1788" actId="21"/>
          <ac:spMkLst>
            <pc:docMk/>
            <pc:sldMk cId="2222331376" sldId="265"/>
            <ac:spMk id="10" creationId="{302513B0-1D6D-43B8-BE53-7C3DC03B1986}"/>
          </ac:spMkLst>
        </pc:spChg>
        <pc:spChg chg="add mod">
          <ac:chgData name="Michael PRUVOST" userId="8f2a33a4f218d1ba" providerId="LiveId" clId="{40CD0A0F-58A3-4CA0-BBB5-F3AC4BC5E5C0}" dt="2020-10-05T12:00:04.205" v="1817" actId="113"/>
          <ac:spMkLst>
            <pc:docMk/>
            <pc:sldMk cId="2222331376" sldId="265"/>
            <ac:spMk id="11" creationId="{2F2A8215-DFD7-4FE5-B397-15F69B1A7C93}"/>
          </ac:spMkLst>
        </pc:spChg>
        <pc:spChg chg="add del mod">
          <ac:chgData name="Michael PRUVOST" userId="8f2a33a4f218d1ba" providerId="LiveId" clId="{40CD0A0F-58A3-4CA0-BBB5-F3AC4BC5E5C0}" dt="2020-10-05T11:58:01.064" v="1789"/>
          <ac:spMkLst>
            <pc:docMk/>
            <pc:sldMk cId="2222331376" sldId="265"/>
            <ac:spMk id="12" creationId="{FCCCCC10-AE68-42EA-A5FF-80FF172F8F0E}"/>
          </ac:spMkLst>
        </pc:spChg>
        <pc:spChg chg="add del mod">
          <ac:chgData name="Michael PRUVOST" userId="8f2a33a4f218d1ba" providerId="LiveId" clId="{40CD0A0F-58A3-4CA0-BBB5-F3AC4BC5E5C0}" dt="2020-10-05T11:58:14.401" v="1793" actId="478"/>
          <ac:spMkLst>
            <pc:docMk/>
            <pc:sldMk cId="2222331376" sldId="265"/>
            <ac:spMk id="13" creationId="{F2944747-E61C-4F48-B926-1C04E1446DA9}"/>
          </ac:spMkLst>
        </pc:spChg>
      </pc:sldChg>
      <pc:sldChg chg="modSp add mod ord">
        <pc:chgData name="Michael PRUVOST" userId="8f2a33a4f218d1ba" providerId="LiveId" clId="{40CD0A0F-58A3-4CA0-BBB5-F3AC4BC5E5C0}" dt="2020-10-05T12:15:15.640" v="2523" actId="1076"/>
        <pc:sldMkLst>
          <pc:docMk/>
          <pc:sldMk cId="4145798443" sldId="266"/>
        </pc:sldMkLst>
        <pc:spChg chg="mod">
          <ac:chgData name="Michael PRUVOST" userId="8f2a33a4f218d1ba" providerId="LiveId" clId="{40CD0A0F-58A3-4CA0-BBB5-F3AC4BC5E5C0}" dt="2020-10-05T12:15:15.640" v="2523" actId="1076"/>
          <ac:spMkLst>
            <pc:docMk/>
            <pc:sldMk cId="4145798443" sldId="266"/>
            <ac:spMk id="2" creationId="{86241BDE-60DC-4953-BB94-4106FA6BE1CD}"/>
          </ac:spMkLst>
        </pc:spChg>
        <pc:spChg chg="mod">
          <ac:chgData name="Michael PRUVOST" userId="8f2a33a4f218d1ba" providerId="LiveId" clId="{40CD0A0F-58A3-4CA0-BBB5-F3AC4BC5E5C0}" dt="2020-10-05T12:05:24.780" v="2188" actId="14100"/>
          <ac:spMkLst>
            <pc:docMk/>
            <pc:sldMk cId="4145798443" sldId="266"/>
            <ac:spMk id="3" creationId="{016D1929-C237-4AA7-8346-C47E4CC28880}"/>
          </ac:spMkLst>
        </pc:spChg>
      </pc:sldChg>
      <pc:sldChg chg="addSp modSp add mod">
        <pc:chgData name="Michael PRUVOST" userId="8f2a33a4f218d1ba" providerId="LiveId" clId="{40CD0A0F-58A3-4CA0-BBB5-F3AC4BC5E5C0}" dt="2020-10-05T12:15:57.992" v="2528" actId="1076"/>
        <pc:sldMkLst>
          <pc:docMk/>
          <pc:sldMk cId="3775676799" sldId="267"/>
        </pc:sldMkLst>
        <pc:spChg chg="mod">
          <ac:chgData name="Michael PRUVOST" userId="8f2a33a4f218d1ba" providerId="LiveId" clId="{40CD0A0F-58A3-4CA0-BBB5-F3AC4BC5E5C0}" dt="2020-10-05T12:15:57.992" v="2528" actId="1076"/>
          <ac:spMkLst>
            <pc:docMk/>
            <pc:sldMk cId="3775676799" sldId="267"/>
            <ac:spMk id="2" creationId="{86241BDE-60DC-4953-BB94-4106FA6BE1CD}"/>
          </ac:spMkLst>
        </pc:spChg>
        <pc:spChg chg="mod">
          <ac:chgData name="Michael PRUVOST" userId="8f2a33a4f218d1ba" providerId="LiveId" clId="{40CD0A0F-58A3-4CA0-BBB5-F3AC4BC5E5C0}" dt="2020-10-05T12:12:59.255" v="2477" actId="1076"/>
          <ac:spMkLst>
            <pc:docMk/>
            <pc:sldMk cId="3775676799" sldId="267"/>
            <ac:spMk id="3" creationId="{016D1929-C237-4AA7-8346-C47E4CC28880}"/>
          </ac:spMkLst>
        </pc:spChg>
        <pc:picChg chg="add mod">
          <ac:chgData name="Michael PRUVOST" userId="8f2a33a4f218d1ba" providerId="LiveId" clId="{40CD0A0F-58A3-4CA0-BBB5-F3AC4BC5E5C0}" dt="2020-10-05T12:12:50.686" v="2476" actId="1076"/>
          <ac:picMkLst>
            <pc:docMk/>
            <pc:sldMk cId="3775676799" sldId="267"/>
            <ac:picMk id="6146" creationId="{DC97E286-5233-4AEE-9877-86DACCEE8ADD}"/>
          </ac:picMkLst>
        </pc:picChg>
      </pc:sldChg>
      <pc:sldChg chg="add">
        <pc:chgData name="Michael PRUVOST" userId="8f2a33a4f218d1ba" providerId="LiveId" clId="{40CD0A0F-58A3-4CA0-BBB5-F3AC4BC5E5C0}" dt="2020-10-05T12:10:39.847" v="2462"/>
        <pc:sldMkLst>
          <pc:docMk/>
          <pc:sldMk cId="4215528236" sldId="268"/>
        </pc:sldMkLst>
      </pc:sldChg>
      <pc:sldChg chg="addSp delSp modSp add mod">
        <pc:chgData name="Michael PRUVOST" userId="8f2a33a4f218d1ba" providerId="LiveId" clId="{40CD0A0F-58A3-4CA0-BBB5-F3AC4BC5E5C0}" dt="2020-10-05T12:25:58.074" v="2817"/>
        <pc:sldMkLst>
          <pc:docMk/>
          <pc:sldMk cId="2331316548" sldId="269"/>
        </pc:sldMkLst>
        <pc:spChg chg="mod">
          <ac:chgData name="Michael PRUVOST" userId="8f2a33a4f218d1ba" providerId="LiveId" clId="{40CD0A0F-58A3-4CA0-BBB5-F3AC4BC5E5C0}" dt="2020-10-05T12:16:20.563" v="2529" actId="11"/>
          <ac:spMkLst>
            <pc:docMk/>
            <pc:sldMk cId="2331316548" sldId="269"/>
            <ac:spMk id="2" creationId="{86241BDE-60DC-4953-BB94-4106FA6BE1CD}"/>
          </ac:spMkLst>
        </pc:spChg>
        <pc:spChg chg="del">
          <ac:chgData name="Michael PRUVOST" userId="8f2a33a4f218d1ba" providerId="LiveId" clId="{40CD0A0F-58A3-4CA0-BBB5-F3AC4BC5E5C0}" dt="2020-10-05T12:14:34.248" v="2519" actId="478"/>
          <ac:spMkLst>
            <pc:docMk/>
            <pc:sldMk cId="2331316548" sldId="269"/>
            <ac:spMk id="3" creationId="{016D1929-C237-4AA7-8346-C47E4CC28880}"/>
          </ac:spMkLst>
        </pc:spChg>
        <pc:spChg chg="add mod">
          <ac:chgData name="Michael PRUVOST" userId="8f2a33a4f218d1ba" providerId="LiveId" clId="{40CD0A0F-58A3-4CA0-BBB5-F3AC4BC5E5C0}" dt="2020-10-05T12:25:58.074" v="2817"/>
          <ac:spMkLst>
            <pc:docMk/>
            <pc:sldMk cId="2331316548" sldId="269"/>
            <ac:spMk id="9" creationId="{DB338F38-271F-4566-BB41-83620E493E4A}"/>
          </ac:spMkLst>
        </pc:spChg>
        <pc:picChg chg="del">
          <ac:chgData name="Michael PRUVOST" userId="8f2a33a4f218d1ba" providerId="LiveId" clId="{40CD0A0F-58A3-4CA0-BBB5-F3AC4BC5E5C0}" dt="2020-10-05T12:14:31.469" v="2518" actId="478"/>
          <ac:picMkLst>
            <pc:docMk/>
            <pc:sldMk cId="2331316548" sldId="269"/>
            <ac:picMk id="6146" creationId="{DC97E286-5233-4AEE-9877-86DACCEE8ADD}"/>
          </ac:picMkLst>
        </pc:picChg>
      </pc:sldChg>
      <pc:sldChg chg="modSp add mod">
        <pc:chgData name="Michael PRUVOST" userId="8f2a33a4f218d1ba" providerId="LiveId" clId="{40CD0A0F-58A3-4CA0-BBB5-F3AC4BC5E5C0}" dt="2020-10-05T12:29:37.224" v="3202" actId="27636"/>
        <pc:sldMkLst>
          <pc:docMk/>
          <pc:sldMk cId="1012828375" sldId="270"/>
        </pc:sldMkLst>
        <pc:spChg chg="mod">
          <ac:chgData name="Michael PRUVOST" userId="8f2a33a4f218d1ba" providerId="LiveId" clId="{40CD0A0F-58A3-4CA0-BBB5-F3AC4BC5E5C0}" dt="2020-10-05T12:29:37.224" v="3202" actId="27636"/>
          <ac:spMkLst>
            <pc:docMk/>
            <pc:sldMk cId="1012828375" sldId="270"/>
            <ac:spMk id="9" creationId="{DB338F38-271F-4566-BB41-83620E493E4A}"/>
          </ac:spMkLst>
        </pc:spChg>
      </pc:sldChg>
      <pc:sldChg chg="modSp add mod">
        <pc:chgData name="Michael PRUVOST" userId="8f2a33a4f218d1ba" providerId="LiveId" clId="{40CD0A0F-58A3-4CA0-BBB5-F3AC4BC5E5C0}" dt="2020-10-05T12:38:26.838" v="3818" actId="20577"/>
        <pc:sldMkLst>
          <pc:docMk/>
          <pc:sldMk cId="3765407049" sldId="271"/>
        </pc:sldMkLst>
        <pc:spChg chg="mod">
          <ac:chgData name="Michael PRUVOST" userId="8f2a33a4f218d1ba" providerId="LiveId" clId="{40CD0A0F-58A3-4CA0-BBB5-F3AC4BC5E5C0}" dt="2020-10-05T12:38:26.838" v="3818" actId="20577"/>
          <ac:spMkLst>
            <pc:docMk/>
            <pc:sldMk cId="3765407049" sldId="271"/>
            <ac:spMk id="9" creationId="{DB338F38-271F-4566-BB41-83620E493E4A}"/>
          </ac:spMkLst>
        </pc:spChg>
      </pc:sldChg>
      <pc:sldChg chg="modSp add mod">
        <pc:chgData name="Michael PRUVOST" userId="8f2a33a4f218d1ba" providerId="LiveId" clId="{40CD0A0F-58A3-4CA0-BBB5-F3AC4BC5E5C0}" dt="2020-10-05T12:43:57.855" v="4095" actId="313"/>
        <pc:sldMkLst>
          <pc:docMk/>
          <pc:sldMk cId="418289344" sldId="272"/>
        </pc:sldMkLst>
        <pc:spChg chg="mod">
          <ac:chgData name="Michael PRUVOST" userId="8f2a33a4f218d1ba" providerId="LiveId" clId="{40CD0A0F-58A3-4CA0-BBB5-F3AC4BC5E5C0}" dt="2020-10-05T12:43:57.855" v="4095" actId="313"/>
          <ac:spMkLst>
            <pc:docMk/>
            <pc:sldMk cId="418289344" sldId="272"/>
            <ac:spMk id="9" creationId="{DB338F38-271F-4566-BB41-83620E493E4A}"/>
          </ac:spMkLst>
        </pc:spChg>
      </pc:sldChg>
      <pc:sldChg chg="modSp add mod">
        <pc:chgData name="Michael PRUVOST" userId="8f2a33a4f218d1ba" providerId="LiveId" clId="{40CD0A0F-58A3-4CA0-BBB5-F3AC4BC5E5C0}" dt="2020-10-05T12:48:01.264" v="4453" actId="20577"/>
        <pc:sldMkLst>
          <pc:docMk/>
          <pc:sldMk cId="1606259107" sldId="273"/>
        </pc:sldMkLst>
        <pc:spChg chg="mod">
          <ac:chgData name="Michael PRUVOST" userId="8f2a33a4f218d1ba" providerId="LiveId" clId="{40CD0A0F-58A3-4CA0-BBB5-F3AC4BC5E5C0}" dt="2020-10-05T12:48:01.264" v="4453" actId="20577"/>
          <ac:spMkLst>
            <pc:docMk/>
            <pc:sldMk cId="1606259107" sldId="273"/>
            <ac:spMk id="9" creationId="{DB338F38-271F-4566-BB41-83620E493E4A}"/>
          </ac:spMkLst>
        </pc:spChg>
      </pc:sldChg>
      <pc:sldChg chg="addSp delSp modSp add mod ord">
        <pc:chgData name="Michael PRUVOST" userId="8f2a33a4f218d1ba" providerId="LiveId" clId="{40CD0A0F-58A3-4CA0-BBB5-F3AC4BC5E5C0}" dt="2020-10-05T13:18:38.191" v="5109"/>
        <pc:sldMkLst>
          <pc:docMk/>
          <pc:sldMk cId="1391347544" sldId="274"/>
        </pc:sldMkLst>
        <pc:spChg chg="add del mod">
          <ac:chgData name="Michael PRUVOST" userId="8f2a33a4f218d1ba" providerId="LiveId" clId="{40CD0A0F-58A3-4CA0-BBB5-F3AC4BC5E5C0}" dt="2020-10-05T12:54:46.648" v="4530" actId="478"/>
          <ac:spMkLst>
            <pc:docMk/>
            <pc:sldMk cId="1391347544" sldId="274"/>
            <ac:spMk id="3" creationId="{62EDF6B3-619C-4FA7-9A69-4789941F3B44}"/>
          </ac:spMkLst>
        </pc:spChg>
        <pc:spChg chg="mod">
          <ac:chgData name="Michael PRUVOST" userId="8f2a33a4f218d1ba" providerId="LiveId" clId="{40CD0A0F-58A3-4CA0-BBB5-F3AC4BC5E5C0}" dt="2020-10-05T12:49:04.866" v="4524" actId="14100"/>
          <ac:spMkLst>
            <pc:docMk/>
            <pc:sldMk cId="1391347544" sldId="274"/>
            <ac:spMk id="9" creationId="{DB338F38-271F-4566-BB41-83620E493E4A}"/>
          </ac:spMkLst>
        </pc:spChg>
        <pc:picChg chg="add mod">
          <ac:chgData name="Michael PRUVOST" userId="8f2a33a4f218d1ba" providerId="LiveId" clId="{40CD0A0F-58A3-4CA0-BBB5-F3AC4BC5E5C0}" dt="2020-10-05T12:58:38.909" v="4538" actId="1076"/>
          <ac:picMkLst>
            <pc:docMk/>
            <pc:sldMk cId="1391347544" sldId="274"/>
            <ac:picMk id="10" creationId="{40B200C0-10A0-4ABF-9A5F-099C1810D362}"/>
          </ac:picMkLst>
        </pc:picChg>
      </pc:sldChg>
      <pc:sldChg chg="new del">
        <pc:chgData name="Michael PRUVOST" userId="8f2a33a4f218d1ba" providerId="LiveId" clId="{40CD0A0F-58A3-4CA0-BBB5-F3AC4BC5E5C0}" dt="2020-10-05T12:59:49.180" v="4539" actId="47"/>
        <pc:sldMkLst>
          <pc:docMk/>
          <pc:sldMk cId="1555063518" sldId="275"/>
        </pc:sldMkLst>
      </pc:sldChg>
      <pc:sldChg chg="modSp add mod">
        <pc:chgData name="Michael PRUVOST" userId="8f2a33a4f218d1ba" providerId="LiveId" clId="{40CD0A0F-58A3-4CA0-BBB5-F3AC4BC5E5C0}" dt="2020-10-05T13:18:03.269" v="5104" actId="11"/>
        <pc:sldMkLst>
          <pc:docMk/>
          <pc:sldMk cId="3641967738" sldId="275"/>
        </pc:sldMkLst>
        <pc:spChg chg="mod">
          <ac:chgData name="Michael PRUVOST" userId="8f2a33a4f218d1ba" providerId="LiveId" clId="{40CD0A0F-58A3-4CA0-BBB5-F3AC4BC5E5C0}" dt="2020-10-05T13:18:03.269" v="5104" actId="11"/>
          <ac:spMkLst>
            <pc:docMk/>
            <pc:sldMk cId="3641967738" sldId="275"/>
            <ac:spMk id="2" creationId="{86241BDE-60DC-4953-BB94-4106FA6BE1CD}"/>
          </ac:spMkLst>
        </pc:spChg>
        <pc:spChg chg="mod">
          <ac:chgData name="Michael PRUVOST" userId="8f2a33a4f218d1ba" providerId="LiveId" clId="{40CD0A0F-58A3-4CA0-BBB5-F3AC4BC5E5C0}" dt="2020-10-05T13:04:28.925" v="5035" actId="14100"/>
          <ac:spMkLst>
            <pc:docMk/>
            <pc:sldMk cId="3641967738" sldId="275"/>
            <ac:spMk id="9" creationId="{DB338F38-271F-4566-BB41-83620E493E4A}"/>
          </ac:spMkLst>
        </pc:spChg>
      </pc:sldChg>
      <pc:sldChg chg="modSp add mod ord setBg">
        <pc:chgData name="Michael PRUVOST" userId="8f2a33a4f218d1ba" providerId="LiveId" clId="{40CD0A0F-58A3-4CA0-BBB5-F3AC4BC5E5C0}" dt="2020-10-05T13:18:23.060" v="5106" actId="11"/>
        <pc:sldMkLst>
          <pc:docMk/>
          <pc:sldMk cId="289025206" sldId="276"/>
        </pc:sldMkLst>
        <pc:spChg chg="mod">
          <ac:chgData name="Michael PRUVOST" userId="8f2a33a4f218d1ba" providerId="LiveId" clId="{40CD0A0F-58A3-4CA0-BBB5-F3AC4BC5E5C0}" dt="2020-10-05T13:18:23.060" v="5106" actId="11"/>
          <ac:spMkLst>
            <pc:docMk/>
            <pc:sldMk cId="289025206" sldId="276"/>
            <ac:spMk id="2" creationId="{86241BDE-60DC-4953-BB94-4106FA6BE1CD}"/>
          </ac:spMkLst>
        </pc:spChg>
        <pc:spChg chg="mod">
          <ac:chgData name="Michael PRUVOST" userId="8f2a33a4f218d1ba" providerId="LiveId" clId="{40CD0A0F-58A3-4CA0-BBB5-F3AC4BC5E5C0}" dt="2020-10-05T13:07:55.069" v="5058"/>
          <ac:spMkLst>
            <pc:docMk/>
            <pc:sldMk cId="289025206" sldId="276"/>
            <ac:spMk id="6" creationId="{3F4BA80E-01EE-40BB-9FB8-B2342117BF00}"/>
          </ac:spMkLst>
        </pc:spChg>
        <pc:spChg chg="mod">
          <ac:chgData name="Michael PRUVOST" userId="8f2a33a4f218d1ba" providerId="LiveId" clId="{40CD0A0F-58A3-4CA0-BBB5-F3AC4BC5E5C0}" dt="2020-10-05T13:07:55.069" v="5058"/>
          <ac:spMkLst>
            <pc:docMk/>
            <pc:sldMk cId="289025206" sldId="276"/>
            <ac:spMk id="8" creationId="{8DFC03C8-C6A4-4F73-932B-3E5D840FA874}"/>
          </ac:spMkLst>
        </pc:spChg>
        <pc:spChg chg="mod">
          <ac:chgData name="Michael PRUVOST" userId="8f2a33a4f218d1ba" providerId="LiveId" clId="{40CD0A0F-58A3-4CA0-BBB5-F3AC4BC5E5C0}" dt="2020-10-05T13:11:12.538" v="5099" actId="123"/>
          <ac:spMkLst>
            <pc:docMk/>
            <pc:sldMk cId="289025206" sldId="276"/>
            <ac:spMk id="9" creationId="{DB338F38-271F-4566-BB41-83620E493E4A}"/>
          </ac:spMkLst>
        </pc:spChg>
      </pc:sldChg>
      <pc:sldChg chg="modSp add mod">
        <pc:chgData name="Michael PRUVOST" userId="8f2a33a4f218d1ba" providerId="LiveId" clId="{40CD0A0F-58A3-4CA0-BBB5-F3AC4BC5E5C0}" dt="2020-10-05T13:21:32.336" v="5113" actId="20577"/>
        <pc:sldMkLst>
          <pc:docMk/>
          <pc:sldMk cId="3634838960" sldId="277"/>
        </pc:sldMkLst>
        <pc:spChg chg="mod">
          <ac:chgData name="Michael PRUVOST" userId="8f2a33a4f218d1ba" providerId="LiveId" clId="{40CD0A0F-58A3-4CA0-BBB5-F3AC4BC5E5C0}" dt="2020-10-05T13:18:13.918" v="5105" actId="11"/>
          <ac:spMkLst>
            <pc:docMk/>
            <pc:sldMk cId="3634838960" sldId="277"/>
            <ac:spMk id="2" creationId="{86241BDE-60DC-4953-BB94-4106FA6BE1CD}"/>
          </ac:spMkLst>
        </pc:spChg>
        <pc:spChg chg="mod">
          <ac:chgData name="Michael PRUVOST" userId="8f2a33a4f218d1ba" providerId="LiveId" clId="{40CD0A0F-58A3-4CA0-BBB5-F3AC4BC5E5C0}" dt="2020-10-05T13:21:32.336" v="5113" actId="20577"/>
          <ac:spMkLst>
            <pc:docMk/>
            <pc:sldMk cId="3634838960" sldId="277"/>
            <ac:spMk id="9" creationId="{DB338F38-271F-4566-BB41-83620E493E4A}"/>
          </ac:spMkLst>
        </pc:spChg>
      </pc:sldChg>
      <pc:sldChg chg="modSp add mod">
        <pc:chgData name="Michael PRUVOST" userId="8f2a33a4f218d1ba" providerId="LiveId" clId="{40CD0A0F-58A3-4CA0-BBB5-F3AC4BC5E5C0}" dt="2020-10-05T13:18:33.988" v="5107" actId="11"/>
        <pc:sldMkLst>
          <pc:docMk/>
          <pc:sldMk cId="3113710323" sldId="278"/>
        </pc:sldMkLst>
        <pc:spChg chg="mod">
          <ac:chgData name="Michael PRUVOST" userId="8f2a33a4f218d1ba" providerId="LiveId" clId="{40CD0A0F-58A3-4CA0-BBB5-F3AC4BC5E5C0}" dt="2020-10-05T13:18:33.988" v="5107" actId="11"/>
          <ac:spMkLst>
            <pc:docMk/>
            <pc:sldMk cId="3113710323" sldId="278"/>
            <ac:spMk id="2" creationId="{86241BDE-60DC-4953-BB94-4106FA6BE1CD}"/>
          </ac:spMkLst>
        </pc:spChg>
        <pc:spChg chg="mod">
          <ac:chgData name="Michael PRUVOST" userId="8f2a33a4f218d1ba" providerId="LiveId" clId="{40CD0A0F-58A3-4CA0-BBB5-F3AC4BC5E5C0}" dt="2020-10-05T13:11:06.900" v="5098" actId="123"/>
          <ac:spMkLst>
            <pc:docMk/>
            <pc:sldMk cId="3113710323" sldId="278"/>
            <ac:spMk id="9" creationId="{DB338F38-271F-4566-BB41-83620E493E4A}"/>
          </ac:spMkLst>
        </pc:spChg>
      </pc:sldChg>
      <pc:sldChg chg="addSp delSp modSp add mod setBg">
        <pc:chgData name="Michael PRUVOST" userId="8f2a33a4f218d1ba" providerId="LiveId" clId="{40CD0A0F-58A3-4CA0-BBB5-F3AC4BC5E5C0}" dt="2020-10-05T13:25:26.365" v="5142" actId="20577"/>
        <pc:sldMkLst>
          <pc:docMk/>
          <pc:sldMk cId="56876966" sldId="279"/>
        </pc:sldMkLst>
        <pc:spChg chg="add mod">
          <ac:chgData name="Michael PRUVOST" userId="8f2a33a4f218d1ba" providerId="LiveId" clId="{40CD0A0F-58A3-4CA0-BBB5-F3AC4BC5E5C0}" dt="2020-10-05T13:25:26.365" v="5142" actId="20577"/>
          <ac:spMkLst>
            <pc:docMk/>
            <pc:sldMk cId="56876966" sldId="279"/>
            <ac:spMk id="3" creationId="{FDE6293A-F468-4C21-94A3-B8ECDC5C3A57}"/>
          </ac:spMkLst>
        </pc:spChg>
        <pc:spChg chg="del mod">
          <ac:chgData name="Michael PRUVOST" userId="8f2a33a4f218d1ba" providerId="LiveId" clId="{40CD0A0F-58A3-4CA0-BBB5-F3AC4BC5E5C0}" dt="2020-10-05T13:24:24.245" v="5116" actId="478"/>
          <ac:spMkLst>
            <pc:docMk/>
            <pc:sldMk cId="56876966" sldId="279"/>
            <ac:spMk id="9" creationId="{DB338F38-271F-4566-BB41-83620E493E4A}"/>
          </ac:spMkLst>
        </pc:spChg>
      </pc:sldChg>
      <pc:sldChg chg="modSp add mod setBg">
        <pc:chgData name="Michael PRUVOST" userId="8f2a33a4f218d1ba" providerId="LiveId" clId="{40CD0A0F-58A3-4CA0-BBB5-F3AC4BC5E5C0}" dt="2020-10-05T13:31:31.146" v="5734" actId="5793"/>
        <pc:sldMkLst>
          <pc:docMk/>
          <pc:sldMk cId="1796722101" sldId="280"/>
        </pc:sldMkLst>
        <pc:spChg chg="mod">
          <ac:chgData name="Michael PRUVOST" userId="8f2a33a4f218d1ba" providerId="LiveId" clId="{40CD0A0F-58A3-4CA0-BBB5-F3AC4BC5E5C0}" dt="2020-10-05T13:31:31.146" v="5734" actId="5793"/>
          <ac:spMkLst>
            <pc:docMk/>
            <pc:sldMk cId="1796722101" sldId="280"/>
            <ac:spMk id="9" creationId="{DB338F38-271F-4566-BB41-83620E493E4A}"/>
          </ac:spMkLst>
        </pc:spChg>
      </pc:sldChg>
      <pc:sldChg chg="modSp add mod">
        <pc:chgData name="Michael PRUVOST" userId="8f2a33a4f218d1ba" providerId="LiveId" clId="{40CD0A0F-58A3-4CA0-BBB5-F3AC4BC5E5C0}" dt="2020-10-05T13:31:26.564" v="5733" actId="5793"/>
        <pc:sldMkLst>
          <pc:docMk/>
          <pc:sldMk cId="404372079" sldId="281"/>
        </pc:sldMkLst>
        <pc:spChg chg="mod">
          <ac:chgData name="Michael PRUVOST" userId="8f2a33a4f218d1ba" providerId="LiveId" clId="{40CD0A0F-58A3-4CA0-BBB5-F3AC4BC5E5C0}" dt="2020-10-05T13:31:26.564" v="5733" actId="5793"/>
          <ac:spMkLst>
            <pc:docMk/>
            <pc:sldMk cId="404372079" sldId="281"/>
            <ac:spMk id="9" creationId="{DB338F38-271F-4566-BB41-83620E493E4A}"/>
          </ac:spMkLst>
        </pc:spChg>
      </pc:sldChg>
      <pc:sldChg chg="modSp add mod">
        <pc:chgData name="Michael PRUVOST" userId="8f2a33a4f218d1ba" providerId="LiveId" clId="{40CD0A0F-58A3-4CA0-BBB5-F3AC4BC5E5C0}" dt="2020-10-05T13:40:18.894" v="6390" actId="21"/>
        <pc:sldMkLst>
          <pc:docMk/>
          <pc:sldMk cId="3406658444" sldId="282"/>
        </pc:sldMkLst>
        <pc:spChg chg="mod">
          <ac:chgData name="Michael PRUVOST" userId="8f2a33a4f218d1ba" providerId="LiveId" clId="{40CD0A0F-58A3-4CA0-BBB5-F3AC4BC5E5C0}" dt="2020-10-05T13:40:18.894" v="6390" actId="21"/>
          <ac:spMkLst>
            <pc:docMk/>
            <pc:sldMk cId="3406658444" sldId="282"/>
            <ac:spMk id="9" creationId="{DB338F38-271F-4566-BB41-83620E493E4A}"/>
          </ac:spMkLst>
        </pc:spChg>
      </pc:sldChg>
      <pc:sldChg chg="addSp modSp add mod">
        <pc:chgData name="Michael PRUVOST" userId="8f2a33a4f218d1ba" providerId="LiveId" clId="{40CD0A0F-58A3-4CA0-BBB5-F3AC4BC5E5C0}" dt="2020-10-05T13:42:31.411" v="6402"/>
        <pc:sldMkLst>
          <pc:docMk/>
          <pc:sldMk cId="3217557789" sldId="283"/>
        </pc:sldMkLst>
        <pc:spChg chg="mod">
          <ac:chgData name="Michael PRUVOST" userId="8f2a33a4f218d1ba" providerId="LiveId" clId="{40CD0A0F-58A3-4CA0-BBB5-F3AC4BC5E5C0}" dt="2020-10-05T13:40:39.664" v="6394" actId="14100"/>
          <ac:spMkLst>
            <pc:docMk/>
            <pc:sldMk cId="3217557789" sldId="283"/>
            <ac:spMk id="9" creationId="{DB338F38-271F-4566-BB41-83620E493E4A}"/>
          </ac:spMkLst>
        </pc:spChg>
        <pc:picChg chg="add mod">
          <ac:chgData name="Michael PRUVOST" userId="8f2a33a4f218d1ba" providerId="LiveId" clId="{40CD0A0F-58A3-4CA0-BBB5-F3AC4BC5E5C0}" dt="2020-10-05T13:42:31.411" v="6402"/>
          <ac:picMkLst>
            <pc:docMk/>
            <pc:sldMk cId="3217557789" sldId="283"/>
            <ac:picMk id="7170" creationId="{3243D784-A4E8-471A-A80E-F4473DBD175E}"/>
          </ac:picMkLst>
        </pc:picChg>
      </pc:sldChg>
      <pc:sldChg chg="add del">
        <pc:chgData name="Michael PRUVOST" userId="8f2a33a4f218d1ba" providerId="LiveId" clId="{40CD0A0F-58A3-4CA0-BBB5-F3AC4BC5E5C0}" dt="2020-10-05T13:46:34.884" v="6404" actId="47"/>
        <pc:sldMkLst>
          <pc:docMk/>
          <pc:sldMk cId="2174151980" sldId="284"/>
        </pc:sldMkLst>
      </pc:sldChg>
      <pc:sldChg chg="addSp delSp modSp add mod">
        <pc:chgData name="Michael PRUVOST" userId="8f2a33a4f218d1ba" providerId="LiveId" clId="{40CD0A0F-58A3-4CA0-BBB5-F3AC4BC5E5C0}" dt="2020-10-05T13:53:20.798" v="6697" actId="20577"/>
        <pc:sldMkLst>
          <pc:docMk/>
          <pc:sldMk cId="4244361584" sldId="284"/>
        </pc:sldMkLst>
        <pc:spChg chg="mod">
          <ac:chgData name="Michael PRUVOST" userId="8f2a33a4f218d1ba" providerId="LiveId" clId="{40CD0A0F-58A3-4CA0-BBB5-F3AC4BC5E5C0}" dt="2020-10-05T13:46:45.483" v="6417" actId="5793"/>
          <ac:spMkLst>
            <pc:docMk/>
            <pc:sldMk cId="4244361584" sldId="284"/>
            <ac:spMk id="4" creationId="{3C41AB41-5ECD-4F3C-964B-C34078D9A3E6}"/>
          </ac:spMkLst>
        </pc:spChg>
        <pc:spChg chg="add mod">
          <ac:chgData name="Michael PRUVOST" userId="8f2a33a4f218d1ba" providerId="LiveId" clId="{40CD0A0F-58A3-4CA0-BBB5-F3AC4BC5E5C0}" dt="2020-10-05T13:53:20.798" v="6697" actId="20577"/>
          <ac:spMkLst>
            <pc:docMk/>
            <pc:sldMk cId="4244361584" sldId="284"/>
            <ac:spMk id="9" creationId="{67E386C8-649B-4631-A34D-0BA3FBDBEB38}"/>
          </ac:spMkLst>
        </pc:spChg>
        <pc:spChg chg="del">
          <ac:chgData name="Michael PRUVOST" userId="8f2a33a4f218d1ba" providerId="LiveId" clId="{40CD0A0F-58A3-4CA0-BBB5-F3AC4BC5E5C0}" dt="2020-10-05T13:46:48.775" v="6418" actId="478"/>
          <ac:spMkLst>
            <pc:docMk/>
            <pc:sldMk cId="4244361584" sldId="284"/>
            <ac:spMk id="11" creationId="{B4F6FC2C-9B2B-4B1B-BECB-6253A61E987C}"/>
          </ac:spMkLst>
        </pc:spChg>
        <pc:graphicFrameChg chg="del">
          <ac:chgData name="Michael PRUVOST" userId="8f2a33a4f218d1ba" providerId="LiveId" clId="{40CD0A0F-58A3-4CA0-BBB5-F3AC4BC5E5C0}" dt="2020-10-05T13:47:33.331" v="6424" actId="478"/>
          <ac:graphicFrameMkLst>
            <pc:docMk/>
            <pc:sldMk cId="4244361584" sldId="284"/>
            <ac:graphicFrameMk id="8" creationId="{09996AB4-A8C3-4EE9-AE09-BBD0C324DFD5}"/>
          </ac:graphicFrameMkLst>
        </pc:graphicFrameChg>
        <pc:picChg chg="del mod">
          <ac:chgData name="Michael PRUVOST" userId="8f2a33a4f218d1ba" providerId="LiveId" clId="{40CD0A0F-58A3-4CA0-BBB5-F3AC4BC5E5C0}" dt="2020-10-05T13:46:48.775" v="6418" actId="478"/>
          <ac:picMkLst>
            <pc:docMk/>
            <pc:sldMk cId="4244361584" sldId="284"/>
            <ac:picMk id="10" creationId="{58DB200F-A3F4-4036-8B5A-67CEEFA4A614}"/>
          </ac:picMkLst>
        </pc:picChg>
        <pc:picChg chg="add mod">
          <ac:chgData name="Michael PRUVOST" userId="8f2a33a4f218d1ba" providerId="LiveId" clId="{40CD0A0F-58A3-4CA0-BBB5-F3AC4BC5E5C0}" dt="2020-10-05T13:47:27.023" v="6423" actId="14100"/>
          <ac:picMkLst>
            <pc:docMk/>
            <pc:sldMk cId="4244361584" sldId="284"/>
            <ac:picMk id="22530" creationId="{253FDA29-267C-4F1D-9404-52C4B78A81AC}"/>
          </ac:picMkLst>
        </pc:picChg>
        <pc:picChg chg="add mod">
          <ac:chgData name="Michael PRUVOST" userId="8f2a33a4f218d1ba" providerId="LiveId" clId="{40CD0A0F-58A3-4CA0-BBB5-F3AC4BC5E5C0}" dt="2020-10-05T13:52:14.680" v="6692"/>
          <ac:picMkLst>
            <pc:docMk/>
            <pc:sldMk cId="4244361584" sldId="284"/>
            <ac:picMk id="22532" creationId="{732EC8AF-AFD1-4155-A894-51D21667AE33}"/>
          </ac:picMkLst>
        </pc:picChg>
      </pc:sldChg>
      <pc:sldChg chg="addSp delSp modSp add mod">
        <pc:chgData name="Michael PRUVOST" userId="8f2a33a4f218d1ba" providerId="LiveId" clId="{40CD0A0F-58A3-4CA0-BBB5-F3AC4BC5E5C0}" dt="2020-10-05T13:57:56.724" v="6865"/>
        <pc:sldMkLst>
          <pc:docMk/>
          <pc:sldMk cId="4022318895" sldId="285"/>
        </pc:sldMkLst>
        <pc:spChg chg="mod">
          <ac:chgData name="Michael PRUVOST" userId="8f2a33a4f218d1ba" providerId="LiveId" clId="{40CD0A0F-58A3-4CA0-BBB5-F3AC4BC5E5C0}" dt="2020-10-05T13:55:31.284" v="6854" actId="14100"/>
          <ac:spMkLst>
            <pc:docMk/>
            <pc:sldMk cId="4022318895" sldId="285"/>
            <ac:spMk id="9" creationId="{67E386C8-649B-4631-A34D-0BA3FBDBEB38}"/>
          </ac:spMkLst>
        </pc:spChg>
        <pc:picChg chg="del">
          <ac:chgData name="Michael PRUVOST" userId="8f2a33a4f218d1ba" providerId="LiveId" clId="{40CD0A0F-58A3-4CA0-BBB5-F3AC4BC5E5C0}" dt="2020-10-05T13:55:34.318" v="6855" actId="478"/>
          <ac:picMkLst>
            <pc:docMk/>
            <pc:sldMk cId="4022318895" sldId="285"/>
            <ac:picMk id="22532" creationId="{732EC8AF-AFD1-4155-A894-51D21667AE33}"/>
          </ac:picMkLst>
        </pc:picChg>
        <pc:picChg chg="add mod">
          <ac:chgData name="Michael PRUVOST" userId="8f2a33a4f218d1ba" providerId="LiveId" clId="{40CD0A0F-58A3-4CA0-BBB5-F3AC4BC5E5C0}" dt="2020-10-05T13:57:56.724" v="6865"/>
          <ac:picMkLst>
            <pc:docMk/>
            <pc:sldMk cId="4022318895" sldId="285"/>
            <ac:picMk id="24578" creationId="{4C482272-7405-43F2-ACB6-16F500D25F49}"/>
          </ac:picMkLst>
        </pc:picChg>
      </pc:sldChg>
      <pc:sldChg chg="addSp delSp modSp add mod">
        <pc:chgData name="Michael PRUVOST" userId="8f2a33a4f218d1ba" providerId="LiveId" clId="{40CD0A0F-58A3-4CA0-BBB5-F3AC4BC5E5C0}" dt="2020-10-05T14:02:20.663" v="7181" actId="20577"/>
        <pc:sldMkLst>
          <pc:docMk/>
          <pc:sldMk cId="298063664" sldId="286"/>
        </pc:sldMkLst>
        <pc:spChg chg="mod">
          <ac:chgData name="Michael PRUVOST" userId="8f2a33a4f218d1ba" providerId="LiveId" clId="{40CD0A0F-58A3-4CA0-BBB5-F3AC4BC5E5C0}" dt="2020-10-05T14:02:20.663" v="7181" actId="20577"/>
          <ac:spMkLst>
            <pc:docMk/>
            <pc:sldMk cId="298063664" sldId="286"/>
            <ac:spMk id="9" creationId="{67E386C8-649B-4631-A34D-0BA3FBDBEB38}"/>
          </ac:spMkLst>
        </pc:spChg>
        <pc:picChg chg="del">
          <ac:chgData name="Michael PRUVOST" userId="8f2a33a4f218d1ba" providerId="LiveId" clId="{40CD0A0F-58A3-4CA0-BBB5-F3AC4BC5E5C0}" dt="2020-10-05T14:00:12.269" v="7157" actId="478"/>
          <ac:picMkLst>
            <pc:docMk/>
            <pc:sldMk cId="298063664" sldId="286"/>
            <ac:picMk id="24578" creationId="{4C482272-7405-43F2-ACB6-16F500D25F49}"/>
          </ac:picMkLst>
        </pc:picChg>
        <pc:picChg chg="add mod">
          <ac:chgData name="Michael PRUVOST" userId="8f2a33a4f218d1ba" providerId="LiveId" clId="{40CD0A0F-58A3-4CA0-BBB5-F3AC4BC5E5C0}" dt="2020-10-05T14:02:02" v="7165"/>
          <ac:picMkLst>
            <pc:docMk/>
            <pc:sldMk cId="298063664" sldId="286"/>
            <ac:picMk id="25602" creationId="{A7207456-2929-4AC9-A251-5F2E64E54E36}"/>
          </ac:picMkLst>
        </pc:picChg>
      </pc:sldChg>
      <pc:sldChg chg="addSp delSp modSp add mod">
        <pc:chgData name="Michael PRUVOST" userId="8f2a33a4f218d1ba" providerId="LiveId" clId="{40CD0A0F-58A3-4CA0-BBB5-F3AC4BC5E5C0}" dt="2020-10-05T14:06:55.052" v="7244" actId="113"/>
        <pc:sldMkLst>
          <pc:docMk/>
          <pc:sldMk cId="4097163870" sldId="287"/>
        </pc:sldMkLst>
        <pc:spChg chg="add del mod">
          <ac:chgData name="Michael PRUVOST" userId="8f2a33a4f218d1ba" providerId="LiveId" clId="{40CD0A0F-58A3-4CA0-BBB5-F3AC4BC5E5C0}" dt="2020-10-05T14:05:22.088" v="7224" actId="20577"/>
          <ac:spMkLst>
            <pc:docMk/>
            <pc:sldMk cId="4097163870" sldId="287"/>
            <ac:spMk id="4" creationId="{3C41AB41-5ECD-4F3C-964B-C34078D9A3E6}"/>
          </ac:spMkLst>
        </pc:spChg>
        <pc:spChg chg="add del mod">
          <ac:chgData name="Michael PRUVOST" userId="8f2a33a4f218d1ba" providerId="LiveId" clId="{40CD0A0F-58A3-4CA0-BBB5-F3AC4BC5E5C0}" dt="2020-10-05T14:03:38.783" v="7184" actId="478"/>
          <ac:spMkLst>
            <pc:docMk/>
            <pc:sldMk cId="4097163870" sldId="287"/>
            <ac:spMk id="8" creationId="{172601AC-BA52-48C5-8254-D3124F9F5218}"/>
          </ac:spMkLst>
        </pc:spChg>
        <pc:spChg chg="del">
          <ac:chgData name="Michael PRUVOST" userId="8f2a33a4f218d1ba" providerId="LiveId" clId="{40CD0A0F-58A3-4CA0-BBB5-F3AC4BC5E5C0}" dt="2020-10-05T14:03:36.061" v="7183" actId="478"/>
          <ac:spMkLst>
            <pc:docMk/>
            <pc:sldMk cId="4097163870" sldId="287"/>
            <ac:spMk id="9" creationId="{67E386C8-649B-4631-A34D-0BA3FBDBEB38}"/>
          </ac:spMkLst>
        </pc:spChg>
        <pc:spChg chg="add del mod">
          <ac:chgData name="Michael PRUVOST" userId="8f2a33a4f218d1ba" providerId="LiveId" clId="{40CD0A0F-58A3-4CA0-BBB5-F3AC4BC5E5C0}" dt="2020-10-05T14:05:19.948" v="7222"/>
          <ac:spMkLst>
            <pc:docMk/>
            <pc:sldMk cId="4097163870" sldId="287"/>
            <ac:spMk id="10" creationId="{87D16A28-5F6A-4E2A-8741-47875DB8C3FC}"/>
          </ac:spMkLst>
        </pc:spChg>
        <pc:spChg chg="add del mod">
          <ac:chgData name="Michael PRUVOST" userId="8f2a33a4f218d1ba" providerId="LiveId" clId="{40CD0A0F-58A3-4CA0-BBB5-F3AC4BC5E5C0}" dt="2020-10-05T14:05:19.525" v="7221"/>
          <ac:spMkLst>
            <pc:docMk/>
            <pc:sldMk cId="4097163870" sldId="287"/>
            <ac:spMk id="11" creationId="{FD8B565D-1C5F-4E03-9864-EBDFDB794B85}"/>
          </ac:spMkLst>
        </pc:spChg>
        <pc:spChg chg="add del mod">
          <ac:chgData name="Michael PRUVOST" userId="8f2a33a4f218d1ba" providerId="LiveId" clId="{40CD0A0F-58A3-4CA0-BBB5-F3AC4BC5E5C0}" dt="2020-10-05T14:05:12.469" v="7218" actId="478"/>
          <ac:spMkLst>
            <pc:docMk/>
            <pc:sldMk cId="4097163870" sldId="287"/>
            <ac:spMk id="12" creationId="{CF9ECA99-0A4E-4B79-A95C-7611041A70E7}"/>
          </ac:spMkLst>
        </pc:spChg>
        <pc:spChg chg="add del mod">
          <ac:chgData name="Michael PRUVOST" userId="8f2a33a4f218d1ba" providerId="LiveId" clId="{40CD0A0F-58A3-4CA0-BBB5-F3AC4BC5E5C0}" dt="2020-10-05T14:05:19.191" v="7220"/>
          <ac:spMkLst>
            <pc:docMk/>
            <pc:sldMk cId="4097163870" sldId="287"/>
            <ac:spMk id="13" creationId="{D3C6CCEA-37E2-436A-9BA3-4EF85BF1A21F}"/>
          </ac:spMkLst>
        </pc:spChg>
        <pc:spChg chg="add mod">
          <ac:chgData name="Michael PRUVOST" userId="8f2a33a4f218d1ba" providerId="LiveId" clId="{40CD0A0F-58A3-4CA0-BBB5-F3AC4BC5E5C0}" dt="2020-10-05T14:06:55.052" v="7244" actId="113"/>
          <ac:spMkLst>
            <pc:docMk/>
            <pc:sldMk cId="4097163870" sldId="287"/>
            <ac:spMk id="14" creationId="{25D10491-87A4-47EC-9F4E-400D8AFE1B65}"/>
          </ac:spMkLst>
        </pc:spChg>
        <pc:picChg chg="del mod">
          <ac:chgData name="Michael PRUVOST" userId="8f2a33a4f218d1ba" providerId="LiveId" clId="{40CD0A0F-58A3-4CA0-BBB5-F3AC4BC5E5C0}" dt="2020-10-05T14:03:46.472" v="7188" actId="478"/>
          <ac:picMkLst>
            <pc:docMk/>
            <pc:sldMk cId="4097163870" sldId="287"/>
            <ac:picMk id="22530" creationId="{253FDA29-267C-4F1D-9404-52C4B78A81AC}"/>
          </ac:picMkLst>
        </pc:picChg>
        <pc:picChg chg="del mod">
          <ac:chgData name="Michael PRUVOST" userId="8f2a33a4f218d1ba" providerId="LiveId" clId="{40CD0A0F-58A3-4CA0-BBB5-F3AC4BC5E5C0}" dt="2020-10-05T14:03:40.862" v="7186" actId="478"/>
          <ac:picMkLst>
            <pc:docMk/>
            <pc:sldMk cId="4097163870" sldId="287"/>
            <ac:picMk id="25602" creationId="{A7207456-2929-4AC9-A251-5F2E64E54E36}"/>
          </ac:picMkLst>
        </pc:picChg>
        <pc:picChg chg="add mod">
          <ac:chgData name="Michael PRUVOST" userId="8f2a33a4f218d1ba" providerId="LiveId" clId="{40CD0A0F-58A3-4CA0-BBB5-F3AC4BC5E5C0}" dt="2020-10-05T14:05:39.112" v="7227" actId="14100"/>
          <ac:picMkLst>
            <pc:docMk/>
            <pc:sldMk cId="4097163870" sldId="287"/>
            <ac:picMk id="26632" creationId="{B0E7A204-4339-4055-8467-BF2D9BBD51AE}"/>
          </ac:picMkLst>
        </pc:picChg>
      </pc:sldChg>
      <pc:sldChg chg="addSp delSp modSp add mod">
        <pc:chgData name="Michael PRUVOST" userId="8f2a33a4f218d1ba" providerId="LiveId" clId="{40CD0A0F-58A3-4CA0-BBB5-F3AC4BC5E5C0}" dt="2020-10-05T18:53:15.569" v="7279" actId="14100"/>
        <pc:sldMkLst>
          <pc:docMk/>
          <pc:sldMk cId="619507196" sldId="288"/>
        </pc:sldMkLst>
        <pc:spChg chg="mod">
          <ac:chgData name="Michael PRUVOST" userId="8f2a33a4f218d1ba" providerId="LiveId" clId="{40CD0A0F-58A3-4CA0-BBB5-F3AC4BC5E5C0}" dt="2020-10-05T18:53:10.884" v="7278" actId="6549"/>
          <ac:spMkLst>
            <pc:docMk/>
            <pc:sldMk cId="619507196" sldId="288"/>
            <ac:spMk id="4" creationId="{3C41AB41-5ECD-4F3C-964B-C34078D9A3E6}"/>
          </ac:spMkLst>
        </pc:spChg>
        <pc:spChg chg="mod">
          <ac:chgData name="Michael PRUVOST" userId="8f2a33a4f218d1ba" providerId="LiveId" clId="{40CD0A0F-58A3-4CA0-BBB5-F3AC4BC5E5C0}" dt="2020-10-05T17:42:30.800" v="7274" actId="20577"/>
          <ac:spMkLst>
            <pc:docMk/>
            <pc:sldMk cId="619507196" sldId="288"/>
            <ac:spMk id="14" creationId="{25D10491-87A4-47EC-9F4E-400D8AFE1B65}"/>
          </ac:spMkLst>
        </pc:spChg>
        <pc:picChg chg="del">
          <ac:chgData name="Michael PRUVOST" userId="8f2a33a4f218d1ba" providerId="LiveId" clId="{40CD0A0F-58A3-4CA0-BBB5-F3AC4BC5E5C0}" dt="2020-10-05T17:42:11.775" v="7266" actId="478"/>
          <ac:picMkLst>
            <pc:docMk/>
            <pc:sldMk cId="619507196" sldId="288"/>
            <ac:picMk id="26632" creationId="{B0E7A204-4339-4055-8467-BF2D9BBD51AE}"/>
          </ac:picMkLst>
        </pc:picChg>
        <pc:picChg chg="add mod">
          <ac:chgData name="Michael PRUVOST" userId="8f2a33a4f218d1ba" providerId="LiveId" clId="{40CD0A0F-58A3-4CA0-BBB5-F3AC4BC5E5C0}" dt="2020-10-05T18:53:15.569" v="7279" actId="14100"/>
          <ac:picMkLst>
            <pc:docMk/>
            <pc:sldMk cId="619507196" sldId="288"/>
            <ac:picMk id="27650" creationId="{22081051-465D-46F3-A9C4-54E921257CF8}"/>
          </ac:picMkLst>
        </pc:picChg>
      </pc:sldChg>
      <pc:sldChg chg="addSp delSp modSp add mod">
        <pc:chgData name="Michael PRUVOST" userId="8f2a33a4f218d1ba" providerId="LiveId" clId="{40CD0A0F-58A3-4CA0-BBB5-F3AC4BC5E5C0}" dt="2020-10-05T19:16:12.713" v="9128" actId="20577"/>
        <pc:sldMkLst>
          <pc:docMk/>
          <pc:sldMk cId="4097294748" sldId="289"/>
        </pc:sldMkLst>
        <pc:spChg chg="mod">
          <ac:chgData name="Michael PRUVOST" userId="8f2a33a4f218d1ba" providerId="LiveId" clId="{40CD0A0F-58A3-4CA0-BBB5-F3AC4BC5E5C0}" dt="2020-10-05T18:54:42.490" v="7310" actId="20577"/>
          <ac:spMkLst>
            <pc:docMk/>
            <pc:sldMk cId="4097294748" sldId="289"/>
            <ac:spMk id="4" creationId="{3C41AB41-5ECD-4F3C-964B-C34078D9A3E6}"/>
          </ac:spMkLst>
        </pc:spChg>
        <pc:spChg chg="mod">
          <ac:chgData name="Michael PRUVOST" userId="8f2a33a4f218d1ba" providerId="LiveId" clId="{40CD0A0F-58A3-4CA0-BBB5-F3AC4BC5E5C0}" dt="2020-10-05T19:16:12.713" v="9128" actId="20577"/>
          <ac:spMkLst>
            <pc:docMk/>
            <pc:sldMk cId="4097294748" sldId="289"/>
            <ac:spMk id="14" creationId="{25D10491-87A4-47EC-9F4E-400D8AFE1B65}"/>
          </ac:spMkLst>
        </pc:spChg>
        <pc:picChg chg="del">
          <ac:chgData name="Michael PRUVOST" userId="8f2a33a4f218d1ba" providerId="LiveId" clId="{40CD0A0F-58A3-4CA0-BBB5-F3AC4BC5E5C0}" dt="2020-10-05T19:01:10.787" v="7689" actId="478"/>
          <ac:picMkLst>
            <pc:docMk/>
            <pc:sldMk cId="4097294748" sldId="289"/>
            <ac:picMk id="27650" creationId="{22081051-465D-46F3-A9C4-54E921257CF8}"/>
          </ac:picMkLst>
        </pc:picChg>
        <pc:picChg chg="add mod">
          <ac:chgData name="Michael PRUVOST" userId="8f2a33a4f218d1ba" providerId="LiveId" clId="{40CD0A0F-58A3-4CA0-BBB5-F3AC4BC5E5C0}" dt="2020-10-05T19:01:29.128" v="7696" actId="1076"/>
          <ac:picMkLst>
            <pc:docMk/>
            <pc:sldMk cId="4097294748" sldId="289"/>
            <ac:picMk id="28674" creationId="{74B32AE5-AB85-4454-9AF8-756B2D81A122}"/>
          </ac:picMkLst>
        </pc:picChg>
      </pc:sldChg>
      <pc:sldChg chg="modSp add mod">
        <pc:chgData name="Michael PRUVOST" userId="8f2a33a4f218d1ba" providerId="LiveId" clId="{40CD0A0F-58A3-4CA0-BBB5-F3AC4BC5E5C0}" dt="2020-10-05T19:16:17.276" v="9130" actId="20577"/>
        <pc:sldMkLst>
          <pc:docMk/>
          <pc:sldMk cId="1052254676" sldId="290"/>
        </pc:sldMkLst>
        <pc:spChg chg="mod">
          <ac:chgData name="Michael PRUVOST" userId="8f2a33a4f218d1ba" providerId="LiveId" clId="{40CD0A0F-58A3-4CA0-BBB5-F3AC4BC5E5C0}" dt="2020-10-05T19:16:17.276" v="9130" actId="20577"/>
          <ac:spMkLst>
            <pc:docMk/>
            <pc:sldMk cId="1052254676" sldId="290"/>
            <ac:spMk id="14" creationId="{25D10491-87A4-47EC-9F4E-400D8AFE1B65}"/>
          </ac:spMkLst>
        </pc:spChg>
      </pc:sldChg>
      <pc:sldChg chg="modSp add mod">
        <pc:chgData name="Michael PRUVOST" userId="8f2a33a4f218d1ba" providerId="LiveId" clId="{40CD0A0F-58A3-4CA0-BBB5-F3AC4BC5E5C0}" dt="2020-10-05T19:16:20.675" v="9132" actId="20577"/>
        <pc:sldMkLst>
          <pc:docMk/>
          <pc:sldMk cId="1173695745" sldId="291"/>
        </pc:sldMkLst>
        <pc:spChg chg="mod">
          <ac:chgData name="Michael PRUVOST" userId="8f2a33a4f218d1ba" providerId="LiveId" clId="{40CD0A0F-58A3-4CA0-BBB5-F3AC4BC5E5C0}" dt="2020-10-05T19:16:20.675" v="9132" actId="20577"/>
          <ac:spMkLst>
            <pc:docMk/>
            <pc:sldMk cId="1173695745" sldId="291"/>
            <ac:spMk id="14" creationId="{25D10491-87A4-47EC-9F4E-400D8AFE1B65}"/>
          </ac:spMkLst>
        </pc:spChg>
      </pc:sldChg>
      <pc:sldChg chg="modSp add mod">
        <pc:chgData name="Michael PRUVOST" userId="8f2a33a4f218d1ba" providerId="LiveId" clId="{40CD0A0F-58A3-4CA0-BBB5-F3AC4BC5E5C0}" dt="2020-10-05T19:15:21.899" v="9097" actId="123"/>
        <pc:sldMkLst>
          <pc:docMk/>
          <pc:sldMk cId="4222550779" sldId="292"/>
        </pc:sldMkLst>
        <pc:spChg chg="mod">
          <ac:chgData name="Michael PRUVOST" userId="8f2a33a4f218d1ba" providerId="LiveId" clId="{40CD0A0F-58A3-4CA0-BBB5-F3AC4BC5E5C0}" dt="2020-10-05T19:15:21.899" v="9097" actId="123"/>
          <ac:spMkLst>
            <pc:docMk/>
            <pc:sldMk cId="4222550779" sldId="292"/>
            <ac:spMk id="14" creationId="{25D10491-87A4-47EC-9F4E-400D8AFE1B65}"/>
          </ac:spMkLst>
        </pc:spChg>
      </pc:sldChg>
      <pc:sldChg chg="modSp add mod">
        <pc:chgData name="Michael PRUVOST" userId="8f2a33a4f218d1ba" providerId="LiveId" clId="{40CD0A0F-58A3-4CA0-BBB5-F3AC4BC5E5C0}" dt="2020-10-05T21:13:27.837" v="9566" actId="14100"/>
        <pc:sldMkLst>
          <pc:docMk/>
          <pc:sldMk cId="1720272568" sldId="293"/>
        </pc:sldMkLst>
        <pc:spChg chg="mod">
          <ac:chgData name="Michael PRUVOST" userId="8f2a33a4f218d1ba" providerId="LiveId" clId="{40CD0A0F-58A3-4CA0-BBB5-F3AC4BC5E5C0}" dt="2020-10-05T21:13:27.837" v="9566" actId="14100"/>
          <ac:spMkLst>
            <pc:docMk/>
            <pc:sldMk cId="1720272568" sldId="293"/>
            <ac:spMk id="14" creationId="{25D10491-87A4-47EC-9F4E-400D8AFE1B65}"/>
          </ac:spMkLst>
        </pc:spChg>
      </pc:sldChg>
      <pc:sldChg chg="add del">
        <pc:chgData name="Michael PRUVOST" userId="8f2a33a4f218d1ba" providerId="LiveId" clId="{40CD0A0F-58A3-4CA0-BBB5-F3AC4BC5E5C0}" dt="2020-10-05T19:15:38.479" v="9099"/>
        <pc:sldMkLst>
          <pc:docMk/>
          <pc:sldMk cId="2464268366" sldId="293"/>
        </pc:sldMkLst>
      </pc:sldChg>
      <pc:sldChg chg="modSp add mod">
        <pc:chgData name="Michael PRUVOST" userId="8f2a33a4f218d1ba" providerId="LiveId" clId="{40CD0A0F-58A3-4CA0-BBB5-F3AC4BC5E5C0}" dt="2020-10-05T21:17:00.844" v="9811" actId="14100"/>
        <pc:sldMkLst>
          <pc:docMk/>
          <pc:sldMk cId="348065425" sldId="294"/>
        </pc:sldMkLst>
        <pc:spChg chg="mod">
          <ac:chgData name="Michael PRUVOST" userId="8f2a33a4f218d1ba" providerId="LiveId" clId="{40CD0A0F-58A3-4CA0-BBB5-F3AC4BC5E5C0}" dt="2020-10-05T21:17:00.844" v="9811" actId="14100"/>
          <ac:spMkLst>
            <pc:docMk/>
            <pc:sldMk cId="348065425" sldId="294"/>
            <ac:spMk id="14" creationId="{25D10491-87A4-47EC-9F4E-400D8AFE1B65}"/>
          </ac:spMkLst>
        </pc:spChg>
      </pc:sldChg>
      <pc:sldChg chg="addSp delSp modSp add mod">
        <pc:chgData name="Michael PRUVOST" userId="8f2a33a4f218d1ba" providerId="LiveId" clId="{40CD0A0F-58A3-4CA0-BBB5-F3AC4BC5E5C0}" dt="2020-10-05T21:20:14.371" v="9844" actId="20577"/>
        <pc:sldMkLst>
          <pc:docMk/>
          <pc:sldMk cId="1685192786" sldId="295"/>
        </pc:sldMkLst>
        <pc:spChg chg="mod">
          <ac:chgData name="Michael PRUVOST" userId="8f2a33a4f218d1ba" providerId="LiveId" clId="{40CD0A0F-58A3-4CA0-BBB5-F3AC4BC5E5C0}" dt="2020-10-05T21:18:31.530" v="9831" actId="20577"/>
          <ac:spMkLst>
            <pc:docMk/>
            <pc:sldMk cId="1685192786" sldId="295"/>
            <ac:spMk id="4" creationId="{3C41AB41-5ECD-4F3C-964B-C34078D9A3E6}"/>
          </ac:spMkLst>
        </pc:spChg>
        <pc:spChg chg="mod">
          <ac:chgData name="Michael PRUVOST" userId="8f2a33a4f218d1ba" providerId="LiveId" clId="{40CD0A0F-58A3-4CA0-BBB5-F3AC4BC5E5C0}" dt="2020-10-05T21:20:14.371" v="9844" actId="20577"/>
          <ac:spMkLst>
            <pc:docMk/>
            <pc:sldMk cId="1685192786" sldId="295"/>
            <ac:spMk id="14" creationId="{25D10491-87A4-47EC-9F4E-400D8AFE1B65}"/>
          </ac:spMkLst>
        </pc:spChg>
        <pc:picChg chg="del">
          <ac:chgData name="Michael PRUVOST" userId="8f2a33a4f218d1ba" providerId="LiveId" clId="{40CD0A0F-58A3-4CA0-BBB5-F3AC4BC5E5C0}" dt="2020-10-05T21:18:35.266" v="9832" actId="21"/>
          <ac:picMkLst>
            <pc:docMk/>
            <pc:sldMk cId="1685192786" sldId="295"/>
            <ac:picMk id="28674" creationId="{74B32AE5-AB85-4454-9AF8-756B2D81A122}"/>
          </ac:picMkLst>
        </pc:picChg>
        <pc:picChg chg="add mod">
          <ac:chgData name="Michael PRUVOST" userId="8f2a33a4f218d1ba" providerId="LiveId" clId="{40CD0A0F-58A3-4CA0-BBB5-F3AC4BC5E5C0}" dt="2020-10-05T21:20:05.114" v="9836" actId="14100"/>
          <ac:picMkLst>
            <pc:docMk/>
            <pc:sldMk cId="1685192786" sldId="295"/>
            <ac:picMk id="29698" creationId="{D88B2CB1-49BB-4170-9B22-767514709033}"/>
          </ac:picMkLst>
        </pc:picChg>
      </pc:sldChg>
      <pc:sldChg chg="addSp delSp modSp add mod">
        <pc:chgData name="Michael PRUVOST" userId="8f2a33a4f218d1ba" providerId="LiveId" clId="{40CD0A0F-58A3-4CA0-BBB5-F3AC4BC5E5C0}" dt="2020-10-06T01:01:17.672" v="9899" actId="20577"/>
        <pc:sldMkLst>
          <pc:docMk/>
          <pc:sldMk cId="487366871" sldId="296"/>
        </pc:sldMkLst>
        <pc:spChg chg="mod">
          <ac:chgData name="Michael PRUVOST" userId="8f2a33a4f218d1ba" providerId="LiveId" clId="{40CD0A0F-58A3-4CA0-BBB5-F3AC4BC5E5C0}" dt="2020-10-05T22:21:28.363" v="9880" actId="20577"/>
          <ac:spMkLst>
            <pc:docMk/>
            <pc:sldMk cId="487366871" sldId="296"/>
            <ac:spMk id="4" creationId="{3C41AB41-5ECD-4F3C-964B-C34078D9A3E6}"/>
          </ac:spMkLst>
        </pc:spChg>
        <pc:spChg chg="mod">
          <ac:chgData name="Michael PRUVOST" userId="8f2a33a4f218d1ba" providerId="LiveId" clId="{40CD0A0F-58A3-4CA0-BBB5-F3AC4BC5E5C0}" dt="2020-10-06T01:01:17.672" v="9899" actId="20577"/>
          <ac:spMkLst>
            <pc:docMk/>
            <pc:sldMk cId="487366871" sldId="296"/>
            <ac:spMk id="14" creationId="{25D10491-87A4-47EC-9F4E-400D8AFE1B65}"/>
          </ac:spMkLst>
        </pc:spChg>
        <pc:picChg chg="del">
          <ac:chgData name="Michael PRUVOST" userId="8f2a33a4f218d1ba" providerId="LiveId" clId="{40CD0A0F-58A3-4CA0-BBB5-F3AC4BC5E5C0}" dt="2020-10-05T22:21:31.345" v="9881" actId="478"/>
          <ac:picMkLst>
            <pc:docMk/>
            <pc:sldMk cId="487366871" sldId="296"/>
            <ac:picMk id="29698" creationId="{D88B2CB1-49BB-4170-9B22-767514709033}"/>
          </ac:picMkLst>
        </pc:picChg>
        <pc:picChg chg="add mod">
          <ac:chgData name="Michael PRUVOST" userId="8f2a33a4f218d1ba" providerId="LiveId" clId="{40CD0A0F-58A3-4CA0-BBB5-F3AC4BC5E5C0}" dt="2020-10-05T22:24:05.517" v="9885" actId="14100"/>
          <ac:picMkLst>
            <pc:docMk/>
            <pc:sldMk cId="487366871" sldId="296"/>
            <ac:picMk id="35842" creationId="{21F12335-3806-452C-B290-46C1A0C0A0F8}"/>
          </ac:picMkLst>
        </pc:picChg>
      </pc:sldChg>
      <pc:sldChg chg="modSp add mod">
        <pc:chgData name="Michael PRUVOST" userId="8f2a33a4f218d1ba" providerId="LiveId" clId="{40CD0A0F-58A3-4CA0-BBB5-F3AC4BC5E5C0}" dt="2020-10-10T11:57:18.413" v="10061" actId="122"/>
        <pc:sldMkLst>
          <pc:docMk/>
          <pc:sldMk cId="2954817220" sldId="297"/>
        </pc:sldMkLst>
        <pc:spChg chg="mod">
          <ac:chgData name="Michael PRUVOST" userId="8f2a33a4f218d1ba" providerId="LiveId" clId="{40CD0A0F-58A3-4CA0-BBB5-F3AC4BC5E5C0}" dt="2020-10-10T11:57:18.413" v="10061" actId="122"/>
          <ac:spMkLst>
            <pc:docMk/>
            <pc:sldMk cId="2954817220" sldId="297"/>
            <ac:spMk id="3" creationId="{016D1929-C237-4AA7-8346-C47E4CC28880}"/>
          </ac:spMkLst>
        </pc:spChg>
      </pc:sldChg>
      <pc:sldChg chg="addSp modSp add mod ord">
        <pc:chgData name="Michael PRUVOST" userId="8f2a33a4f218d1ba" providerId="LiveId" clId="{40CD0A0F-58A3-4CA0-BBB5-F3AC4BC5E5C0}" dt="2020-10-10T12:04:06.678" v="10651" actId="115"/>
        <pc:sldMkLst>
          <pc:docMk/>
          <pc:sldMk cId="3690009308" sldId="298"/>
        </pc:sldMkLst>
        <pc:spChg chg="add mod">
          <ac:chgData name="Michael PRUVOST" userId="8f2a33a4f218d1ba" providerId="LiveId" clId="{40CD0A0F-58A3-4CA0-BBB5-F3AC4BC5E5C0}" dt="2020-10-10T12:04:06.678" v="10651" actId="115"/>
          <ac:spMkLst>
            <pc:docMk/>
            <pc:sldMk cId="3690009308" sldId="298"/>
            <ac:spMk id="3" creationId="{66ACB73E-117B-4C33-A6F5-3F335F7FF153}"/>
          </ac:spMkLst>
        </pc:spChg>
        <pc:spChg chg="mod">
          <ac:chgData name="Michael PRUVOST" userId="8f2a33a4f218d1ba" providerId="LiveId" clId="{40CD0A0F-58A3-4CA0-BBB5-F3AC4BC5E5C0}" dt="2020-10-10T11:58:07.315" v="10085" actId="20577"/>
          <ac:spMkLst>
            <pc:docMk/>
            <pc:sldMk cId="3690009308" sldId="298"/>
            <ac:spMk id="4" creationId="{3C41AB41-5ECD-4F3C-964B-C34078D9A3E6}"/>
          </ac:spMkLst>
        </pc:spChg>
        <pc:spChg chg="mod">
          <ac:chgData name="Michael PRUVOST" userId="8f2a33a4f218d1ba" providerId="LiveId" clId="{40CD0A0F-58A3-4CA0-BBB5-F3AC4BC5E5C0}" dt="2020-10-10T11:59:14.282" v="10185" actId="1076"/>
          <ac:spMkLst>
            <pc:docMk/>
            <pc:sldMk cId="3690009308" sldId="298"/>
            <ac:spMk id="14" creationId="{25D10491-87A4-47EC-9F4E-400D8AFE1B65}"/>
          </ac:spMkLst>
        </pc:spChg>
      </pc:sldChg>
      <pc:sldChg chg="delSp modSp add mod">
        <pc:chgData name="Michael PRUVOST" userId="8f2a33a4f218d1ba" providerId="LiveId" clId="{40CD0A0F-58A3-4CA0-BBB5-F3AC4BC5E5C0}" dt="2020-10-10T12:05:30.692" v="10666" actId="1076"/>
        <pc:sldMkLst>
          <pc:docMk/>
          <pc:sldMk cId="3721924795" sldId="299"/>
        </pc:sldMkLst>
        <pc:spChg chg="del">
          <ac:chgData name="Michael PRUVOST" userId="8f2a33a4f218d1ba" providerId="LiveId" clId="{40CD0A0F-58A3-4CA0-BBB5-F3AC4BC5E5C0}" dt="2020-10-10T12:05:01.702" v="10662" actId="478"/>
          <ac:spMkLst>
            <pc:docMk/>
            <pc:sldMk cId="3721924795" sldId="299"/>
            <ac:spMk id="3" creationId="{66ACB73E-117B-4C33-A6F5-3F335F7FF153}"/>
          </ac:spMkLst>
        </pc:spChg>
        <pc:spChg chg="mod">
          <ac:chgData name="Michael PRUVOST" userId="8f2a33a4f218d1ba" providerId="LiveId" clId="{40CD0A0F-58A3-4CA0-BBB5-F3AC4BC5E5C0}" dt="2020-10-10T12:05:30.692" v="10666" actId="1076"/>
          <ac:spMkLst>
            <pc:docMk/>
            <pc:sldMk cId="3721924795" sldId="299"/>
            <ac:spMk id="14" creationId="{25D10491-87A4-47EC-9F4E-400D8AFE1B65}"/>
          </ac:spMkLst>
        </pc:spChg>
      </pc:sldChg>
      <pc:sldChg chg="addSp delSp modSp add mod ord">
        <pc:chgData name="Michael PRUVOST" userId="8f2a33a4f218d1ba" providerId="LiveId" clId="{40CD0A0F-58A3-4CA0-BBB5-F3AC4BC5E5C0}" dt="2020-10-10T14:13:33.742" v="11145" actId="1076"/>
        <pc:sldMkLst>
          <pc:docMk/>
          <pc:sldMk cId="4255787729" sldId="300"/>
        </pc:sldMkLst>
        <pc:spChg chg="add mod">
          <ac:chgData name="Michael PRUVOST" userId="8f2a33a4f218d1ba" providerId="LiveId" clId="{40CD0A0F-58A3-4CA0-BBB5-F3AC4BC5E5C0}" dt="2020-10-10T14:13:33.742" v="11145" actId="1076"/>
          <ac:spMkLst>
            <pc:docMk/>
            <pc:sldMk cId="4255787729" sldId="300"/>
            <ac:spMk id="3" creationId="{A063087D-E9A0-4CAF-8664-4D9DE3575273}"/>
          </ac:spMkLst>
        </pc:spChg>
        <pc:spChg chg="mod">
          <ac:chgData name="Michael PRUVOST" userId="8f2a33a4f218d1ba" providerId="LiveId" clId="{40CD0A0F-58A3-4CA0-BBB5-F3AC4BC5E5C0}" dt="2020-10-10T14:02:15.410" v="10701" actId="20577"/>
          <ac:spMkLst>
            <pc:docMk/>
            <pc:sldMk cId="4255787729" sldId="300"/>
            <ac:spMk id="4" creationId="{3C41AB41-5ECD-4F3C-964B-C34078D9A3E6}"/>
          </ac:spMkLst>
        </pc:spChg>
        <pc:spChg chg="mod">
          <ac:chgData name="Michael PRUVOST" userId="8f2a33a4f218d1ba" providerId="LiveId" clId="{40CD0A0F-58A3-4CA0-BBB5-F3AC4BC5E5C0}" dt="2020-10-10T14:10:37.378" v="10735" actId="1076"/>
          <ac:spMkLst>
            <pc:docMk/>
            <pc:sldMk cId="4255787729" sldId="300"/>
            <ac:spMk id="14" creationId="{25D10491-87A4-47EC-9F4E-400D8AFE1B65}"/>
          </ac:spMkLst>
        </pc:spChg>
        <pc:picChg chg="add mod">
          <ac:chgData name="Michael PRUVOST" userId="8f2a33a4f218d1ba" providerId="LiveId" clId="{40CD0A0F-58A3-4CA0-BBB5-F3AC4BC5E5C0}" dt="2020-10-10T14:09:35.768" v="10706" actId="14100"/>
          <ac:picMkLst>
            <pc:docMk/>
            <pc:sldMk cId="4255787729" sldId="300"/>
            <ac:picMk id="1026" creationId="{13BF3A40-CA94-4CD1-A908-DDB20A69ED5B}"/>
          </ac:picMkLst>
        </pc:picChg>
        <pc:picChg chg="del">
          <ac:chgData name="Michael PRUVOST" userId="8f2a33a4f218d1ba" providerId="LiveId" clId="{40CD0A0F-58A3-4CA0-BBB5-F3AC4BC5E5C0}" dt="2020-10-10T14:02:19.047" v="10702" actId="478"/>
          <ac:picMkLst>
            <pc:docMk/>
            <pc:sldMk cId="4255787729" sldId="300"/>
            <ac:picMk id="35842" creationId="{21F12335-3806-452C-B290-46C1A0C0A0F8}"/>
          </ac:picMkLst>
        </pc:picChg>
      </pc:sldChg>
      <pc:sldChg chg="modSp add mod">
        <pc:chgData name="Michael PRUVOST" userId="8f2a33a4f218d1ba" providerId="LiveId" clId="{40CD0A0F-58A3-4CA0-BBB5-F3AC4BC5E5C0}" dt="2020-10-10T14:22:11.754" v="11869" actId="14100"/>
        <pc:sldMkLst>
          <pc:docMk/>
          <pc:sldMk cId="107105827" sldId="301"/>
        </pc:sldMkLst>
        <pc:spChg chg="mod">
          <ac:chgData name="Michael PRUVOST" userId="8f2a33a4f218d1ba" providerId="LiveId" clId="{40CD0A0F-58A3-4CA0-BBB5-F3AC4BC5E5C0}" dt="2020-10-10T14:22:11.754" v="11869" actId="14100"/>
          <ac:spMkLst>
            <pc:docMk/>
            <pc:sldMk cId="107105827" sldId="301"/>
            <ac:spMk id="3" creationId="{A063087D-E9A0-4CAF-8664-4D9DE3575273}"/>
          </ac:spMkLst>
        </pc:spChg>
      </pc:sldChg>
      <pc:sldChg chg="modSp add mod ord">
        <pc:chgData name="Michael PRUVOST" userId="8f2a33a4f218d1ba" providerId="LiveId" clId="{40CD0A0F-58A3-4CA0-BBB5-F3AC4BC5E5C0}" dt="2020-10-10T14:21:36.946" v="11864"/>
        <pc:sldMkLst>
          <pc:docMk/>
          <pc:sldMk cId="533730074" sldId="302"/>
        </pc:sldMkLst>
        <pc:spChg chg="mod">
          <ac:chgData name="Michael PRUVOST" userId="8f2a33a4f218d1ba" providerId="LiveId" clId="{40CD0A0F-58A3-4CA0-BBB5-F3AC4BC5E5C0}" dt="2020-10-10T14:21:32.322" v="11862" actId="1076"/>
          <ac:spMkLst>
            <pc:docMk/>
            <pc:sldMk cId="533730074" sldId="302"/>
            <ac:spMk id="3" creationId="{A063087D-E9A0-4CAF-8664-4D9DE3575273}"/>
          </ac:spMkLst>
        </pc:spChg>
      </pc:sldChg>
      <pc:sldChg chg="addSp delSp modSp add mod">
        <pc:chgData name="Michael PRUVOST" userId="8f2a33a4f218d1ba" providerId="LiveId" clId="{40CD0A0F-58A3-4CA0-BBB5-F3AC4BC5E5C0}" dt="2020-10-10T14:26:14.017" v="12071" actId="1076"/>
        <pc:sldMkLst>
          <pc:docMk/>
          <pc:sldMk cId="1093782614" sldId="303"/>
        </pc:sldMkLst>
        <pc:spChg chg="mod">
          <ac:chgData name="Michael PRUVOST" userId="8f2a33a4f218d1ba" providerId="LiveId" clId="{40CD0A0F-58A3-4CA0-BBB5-F3AC4BC5E5C0}" dt="2020-10-10T14:24:26.214" v="12067" actId="20577"/>
          <ac:spMkLst>
            <pc:docMk/>
            <pc:sldMk cId="1093782614" sldId="303"/>
            <ac:spMk id="3" creationId="{A063087D-E9A0-4CAF-8664-4D9DE3575273}"/>
          </ac:spMkLst>
        </pc:spChg>
        <pc:picChg chg="del">
          <ac:chgData name="Michael PRUVOST" userId="8f2a33a4f218d1ba" providerId="LiveId" clId="{40CD0A0F-58A3-4CA0-BBB5-F3AC4BC5E5C0}" dt="2020-10-10T14:26:02.282" v="12068" actId="478"/>
          <ac:picMkLst>
            <pc:docMk/>
            <pc:sldMk cId="1093782614" sldId="303"/>
            <ac:picMk id="1026" creationId="{13BF3A40-CA94-4CD1-A908-DDB20A69ED5B}"/>
          </ac:picMkLst>
        </pc:picChg>
        <pc:picChg chg="add mod">
          <ac:chgData name="Michael PRUVOST" userId="8f2a33a4f218d1ba" providerId="LiveId" clId="{40CD0A0F-58A3-4CA0-BBB5-F3AC4BC5E5C0}" dt="2020-10-10T14:26:14.017" v="12071" actId="1076"/>
          <ac:picMkLst>
            <pc:docMk/>
            <pc:sldMk cId="1093782614" sldId="303"/>
            <ac:picMk id="2050" creationId="{5B4CB4F9-C4E2-42F7-A958-BA384E1D45E6}"/>
          </ac:picMkLst>
        </pc:picChg>
      </pc:sldChg>
      <pc:sldChg chg="modSp add mod">
        <pc:chgData name="Michael PRUVOST" userId="8f2a33a4f218d1ba" providerId="LiveId" clId="{40CD0A0F-58A3-4CA0-BBB5-F3AC4BC5E5C0}" dt="2020-10-10T14:30:40.049" v="12366" actId="1076"/>
        <pc:sldMkLst>
          <pc:docMk/>
          <pc:sldMk cId="566179368" sldId="304"/>
        </pc:sldMkLst>
        <pc:spChg chg="mod">
          <ac:chgData name="Michael PRUVOST" userId="8f2a33a4f218d1ba" providerId="LiveId" clId="{40CD0A0F-58A3-4CA0-BBB5-F3AC4BC5E5C0}" dt="2020-10-10T14:30:40.049" v="12366" actId="1076"/>
          <ac:spMkLst>
            <pc:docMk/>
            <pc:sldMk cId="566179368" sldId="304"/>
            <ac:spMk id="3" creationId="{A063087D-E9A0-4CAF-8664-4D9DE3575273}"/>
          </ac:spMkLst>
        </pc:spChg>
      </pc:sldChg>
      <pc:sldChg chg="addSp delSp modSp add mod">
        <pc:chgData name="Michael PRUVOST" userId="8f2a33a4f218d1ba" providerId="LiveId" clId="{40CD0A0F-58A3-4CA0-BBB5-F3AC4BC5E5C0}" dt="2020-10-10T14:39:21.167" v="13009" actId="113"/>
        <pc:sldMkLst>
          <pc:docMk/>
          <pc:sldMk cId="2987711141" sldId="305"/>
        </pc:sldMkLst>
        <pc:spChg chg="mod">
          <ac:chgData name="Michael PRUVOST" userId="8f2a33a4f218d1ba" providerId="LiveId" clId="{40CD0A0F-58A3-4CA0-BBB5-F3AC4BC5E5C0}" dt="2020-10-10T14:39:21.167" v="13009" actId="113"/>
          <ac:spMkLst>
            <pc:docMk/>
            <pc:sldMk cId="2987711141" sldId="305"/>
            <ac:spMk id="3" creationId="{A063087D-E9A0-4CAF-8664-4D9DE3575273}"/>
          </ac:spMkLst>
        </pc:spChg>
        <pc:picChg chg="del">
          <ac:chgData name="Michael PRUVOST" userId="8f2a33a4f218d1ba" providerId="LiveId" clId="{40CD0A0F-58A3-4CA0-BBB5-F3AC4BC5E5C0}" dt="2020-10-10T14:37:09.624" v="12994" actId="478"/>
          <ac:picMkLst>
            <pc:docMk/>
            <pc:sldMk cId="2987711141" sldId="305"/>
            <ac:picMk id="2050" creationId="{5B4CB4F9-C4E2-42F7-A958-BA384E1D45E6}"/>
          </ac:picMkLst>
        </pc:picChg>
        <pc:picChg chg="add mod">
          <ac:chgData name="Michael PRUVOST" userId="8f2a33a4f218d1ba" providerId="LiveId" clId="{40CD0A0F-58A3-4CA0-BBB5-F3AC4BC5E5C0}" dt="2020-10-10T14:38:46.315" v="13000" actId="1076"/>
          <ac:picMkLst>
            <pc:docMk/>
            <pc:sldMk cId="2987711141" sldId="305"/>
            <ac:picMk id="5122" creationId="{13F7E590-F255-42AC-949B-907D50B86422}"/>
          </ac:picMkLst>
        </pc:picChg>
        <pc:picChg chg="add mod">
          <ac:chgData name="Michael PRUVOST" userId="8f2a33a4f218d1ba" providerId="LiveId" clId="{40CD0A0F-58A3-4CA0-BBB5-F3AC4BC5E5C0}" dt="2020-10-10T14:39:01.241" v="13003" actId="1076"/>
          <ac:picMkLst>
            <pc:docMk/>
            <pc:sldMk cId="2987711141" sldId="305"/>
            <ac:picMk id="5124" creationId="{CDB1B933-4523-483E-B853-643371F2D221}"/>
          </ac:picMkLst>
        </pc:picChg>
      </pc:sldChg>
      <pc:sldChg chg="addSp delSp modSp add mod">
        <pc:chgData name="Michael PRUVOST" userId="8f2a33a4f218d1ba" providerId="LiveId" clId="{40CD0A0F-58A3-4CA0-BBB5-F3AC4BC5E5C0}" dt="2020-10-10T14:45:44.567" v="13342" actId="1076"/>
        <pc:sldMkLst>
          <pc:docMk/>
          <pc:sldMk cId="28652985" sldId="306"/>
        </pc:sldMkLst>
        <pc:spChg chg="mod">
          <ac:chgData name="Michael PRUVOST" userId="8f2a33a4f218d1ba" providerId="LiveId" clId="{40CD0A0F-58A3-4CA0-BBB5-F3AC4BC5E5C0}" dt="2020-10-10T14:43:25.123" v="13338" actId="1076"/>
          <ac:spMkLst>
            <pc:docMk/>
            <pc:sldMk cId="28652985" sldId="306"/>
            <ac:spMk id="3" creationId="{A063087D-E9A0-4CAF-8664-4D9DE3575273}"/>
          </ac:spMkLst>
        </pc:spChg>
        <pc:picChg chg="del">
          <ac:chgData name="Michael PRUVOST" userId="8f2a33a4f218d1ba" providerId="LiveId" clId="{40CD0A0F-58A3-4CA0-BBB5-F3AC4BC5E5C0}" dt="2020-10-10T14:45:36.476" v="13339" actId="478"/>
          <ac:picMkLst>
            <pc:docMk/>
            <pc:sldMk cId="28652985" sldId="306"/>
            <ac:picMk id="5122" creationId="{13F7E590-F255-42AC-949B-907D50B86422}"/>
          </ac:picMkLst>
        </pc:picChg>
        <pc:picChg chg="del">
          <ac:chgData name="Michael PRUVOST" userId="8f2a33a4f218d1ba" providerId="LiveId" clId="{40CD0A0F-58A3-4CA0-BBB5-F3AC4BC5E5C0}" dt="2020-10-10T14:45:36.476" v="13339" actId="478"/>
          <ac:picMkLst>
            <pc:docMk/>
            <pc:sldMk cId="28652985" sldId="306"/>
            <ac:picMk id="5124" creationId="{CDB1B933-4523-483E-B853-643371F2D221}"/>
          </ac:picMkLst>
        </pc:picChg>
        <pc:picChg chg="add mod">
          <ac:chgData name="Michael PRUVOST" userId="8f2a33a4f218d1ba" providerId="LiveId" clId="{40CD0A0F-58A3-4CA0-BBB5-F3AC4BC5E5C0}" dt="2020-10-10T14:45:44.567" v="13342" actId="1076"/>
          <ac:picMkLst>
            <pc:docMk/>
            <pc:sldMk cId="28652985" sldId="306"/>
            <ac:picMk id="7170" creationId="{3024043D-59B3-4072-A5F7-241FF5BF2745}"/>
          </ac:picMkLst>
        </pc:picChg>
      </pc:sldChg>
      <pc:sldChg chg="addSp delSp modSp add mod">
        <pc:chgData name="Michael PRUVOST" userId="8f2a33a4f218d1ba" providerId="LiveId" clId="{40CD0A0F-58A3-4CA0-BBB5-F3AC4BC5E5C0}" dt="2020-10-10T14:49:40.665" v="13515" actId="1076"/>
        <pc:sldMkLst>
          <pc:docMk/>
          <pc:sldMk cId="24531060" sldId="307"/>
        </pc:sldMkLst>
        <pc:spChg chg="mod">
          <ac:chgData name="Michael PRUVOST" userId="8f2a33a4f218d1ba" providerId="LiveId" clId="{40CD0A0F-58A3-4CA0-BBB5-F3AC4BC5E5C0}" dt="2020-10-10T14:48:25.739" v="13508" actId="1076"/>
          <ac:spMkLst>
            <pc:docMk/>
            <pc:sldMk cId="24531060" sldId="307"/>
            <ac:spMk id="3" creationId="{A063087D-E9A0-4CAF-8664-4D9DE3575273}"/>
          </ac:spMkLst>
        </pc:spChg>
        <pc:spChg chg="mod">
          <ac:chgData name="Michael PRUVOST" userId="8f2a33a4f218d1ba" providerId="LiveId" clId="{40CD0A0F-58A3-4CA0-BBB5-F3AC4BC5E5C0}" dt="2020-10-10T14:49:40.665" v="13515" actId="1076"/>
          <ac:spMkLst>
            <pc:docMk/>
            <pc:sldMk cId="24531060" sldId="307"/>
            <ac:spMk id="4" creationId="{3C41AB41-5ECD-4F3C-964B-C34078D9A3E6}"/>
          </ac:spMkLst>
        </pc:spChg>
        <pc:picChg chg="del">
          <ac:chgData name="Michael PRUVOST" userId="8f2a33a4f218d1ba" providerId="LiveId" clId="{40CD0A0F-58A3-4CA0-BBB5-F3AC4BC5E5C0}" dt="2020-10-10T14:49:26.946" v="13509" actId="478"/>
          <ac:picMkLst>
            <pc:docMk/>
            <pc:sldMk cId="24531060" sldId="307"/>
            <ac:picMk id="7170" creationId="{3024043D-59B3-4072-A5F7-241FF5BF2745}"/>
          </ac:picMkLst>
        </pc:picChg>
        <pc:picChg chg="add mod">
          <ac:chgData name="Michael PRUVOST" userId="8f2a33a4f218d1ba" providerId="LiveId" clId="{40CD0A0F-58A3-4CA0-BBB5-F3AC4BC5E5C0}" dt="2020-10-10T14:49:40.095" v="13514" actId="1076"/>
          <ac:picMkLst>
            <pc:docMk/>
            <pc:sldMk cId="24531060" sldId="307"/>
            <ac:picMk id="8194" creationId="{C26D0A9F-82B8-4B67-993A-8BDCB5251120}"/>
          </ac:picMkLst>
        </pc:picChg>
      </pc:sldChg>
      <pc:sldChg chg="addSp delSp modSp add mod">
        <pc:chgData name="Michael PRUVOST" userId="8f2a33a4f218d1ba" providerId="LiveId" clId="{40CD0A0F-58A3-4CA0-BBB5-F3AC4BC5E5C0}" dt="2020-10-10T14:53:35.357" v="13816" actId="20577"/>
        <pc:sldMkLst>
          <pc:docMk/>
          <pc:sldMk cId="991208146" sldId="308"/>
        </pc:sldMkLst>
        <pc:spChg chg="mod">
          <ac:chgData name="Michael PRUVOST" userId="8f2a33a4f218d1ba" providerId="LiveId" clId="{40CD0A0F-58A3-4CA0-BBB5-F3AC4BC5E5C0}" dt="2020-10-10T14:53:35.357" v="13816" actId="20577"/>
          <ac:spMkLst>
            <pc:docMk/>
            <pc:sldMk cId="991208146" sldId="308"/>
            <ac:spMk id="3" creationId="{A063087D-E9A0-4CAF-8664-4D9DE3575273}"/>
          </ac:spMkLst>
        </pc:spChg>
        <pc:picChg chg="del">
          <ac:chgData name="Michael PRUVOST" userId="8f2a33a4f218d1ba" providerId="LiveId" clId="{40CD0A0F-58A3-4CA0-BBB5-F3AC4BC5E5C0}" dt="2020-10-10T14:50:25.683" v="13532" actId="478"/>
          <ac:picMkLst>
            <pc:docMk/>
            <pc:sldMk cId="991208146" sldId="308"/>
            <ac:picMk id="2050" creationId="{5B4CB4F9-C4E2-42F7-A958-BA384E1D45E6}"/>
          </ac:picMkLst>
        </pc:picChg>
        <pc:picChg chg="add mod">
          <ac:chgData name="Michael PRUVOST" userId="8f2a33a4f218d1ba" providerId="LiveId" clId="{40CD0A0F-58A3-4CA0-BBB5-F3AC4BC5E5C0}" dt="2020-10-10T14:51:30.827" v="13536" actId="1076"/>
          <ac:picMkLst>
            <pc:docMk/>
            <pc:sldMk cId="991208146" sldId="308"/>
            <ac:picMk id="9218" creationId="{EB56604C-514E-42E3-9C5D-882F8F32CB7D}"/>
          </ac:picMkLst>
        </pc:picChg>
      </pc:sldChg>
      <pc:sldChg chg="add del">
        <pc:chgData name="Michael PRUVOST" userId="8f2a33a4f218d1ba" providerId="LiveId" clId="{40CD0A0F-58A3-4CA0-BBB5-F3AC4BC5E5C0}" dt="2020-10-10T14:54:00.928" v="13818" actId="47"/>
        <pc:sldMkLst>
          <pc:docMk/>
          <pc:sldMk cId="621332916" sldId="309"/>
        </pc:sldMkLst>
      </pc:sldChg>
      <pc:sldChg chg="addSp delSp modSp add mod">
        <pc:chgData name="Michael PRUVOST" userId="8f2a33a4f218d1ba" providerId="LiveId" clId="{40CD0A0F-58A3-4CA0-BBB5-F3AC4BC5E5C0}" dt="2020-10-10T15:00:43.613" v="14295" actId="1076"/>
        <pc:sldMkLst>
          <pc:docMk/>
          <pc:sldMk cId="1723528481" sldId="309"/>
        </pc:sldMkLst>
        <pc:spChg chg="add mod">
          <ac:chgData name="Michael PRUVOST" userId="8f2a33a4f218d1ba" providerId="LiveId" clId="{40CD0A0F-58A3-4CA0-BBB5-F3AC4BC5E5C0}" dt="2020-10-10T15:00:29.968" v="14293" actId="1076"/>
          <ac:spMkLst>
            <pc:docMk/>
            <pc:sldMk cId="1723528481" sldId="309"/>
            <ac:spMk id="2" creationId="{D74CDC14-4080-4E33-B797-1EADA9D0A196}"/>
          </ac:spMkLst>
        </pc:spChg>
        <pc:spChg chg="mod">
          <ac:chgData name="Michael PRUVOST" userId="8f2a33a4f218d1ba" providerId="LiveId" clId="{40CD0A0F-58A3-4CA0-BBB5-F3AC4BC5E5C0}" dt="2020-10-10T15:00:43.613" v="14295" actId="1076"/>
          <ac:spMkLst>
            <pc:docMk/>
            <pc:sldMk cId="1723528481" sldId="309"/>
            <ac:spMk id="3" creationId="{016D1929-C237-4AA7-8346-C47E4CC28880}"/>
          </ac:spMkLst>
        </pc:spChg>
        <pc:picChg chg="del">
          <ac:chgData name="Michael PRUVOST" userId="8f2a33a4f218d1ba" providerId="LiveId" clId="{40CD0A0F-58A3-4CA0-BBB5-F3AC4BC5E5C0}" dt="2020-10-10T14:54:12.580" v="13820" actId="478"/>
          <ac:picMkLst>
            <pc:docMk/>
            <pc:sldMk cId="1723528481" sldId="309"/>
            <ac:picMk id="2050" creationId="{7D5A1BDB-69CF-401F-8F97-73AE4A5243FB}"/>
          </ac:picMkLst>
        </pc:picChg>
        <pc:picChg chg="add mod">
          <ac:chgData name="Michael PRUVOST" userId="8f2a33a4f218d1ba" providerId="LiveId" clId="{40CD0A0F-58A3-4CA0-BBB5-F3AC4BC5E5C0}" dt="2020-10-10T15:00:23.226" v="14292" actId="1076"/>
          <ac:picMkLst>
            <pc:docMk/>
            <pc:sldMk cId="1723528481" sldId="309"/>
            <ac:picMk id="10242" creationId="{20D683FD-7282-4B9B-9F3A-7444DA6654CA}"/>
          </ac:picMkLst>
        </pc:picChg>
      </pc:sldChg>
      <pc:sldChg chg="add">
        <pc:chgData name="Michael PRUVOST" userId="8f2a33a4f218d1ba" providerId="LiveId" clId="{40CD0A0F-58A3-4CA0-BBB5-F3AC4BC5E5C0}" dt="2020-10-10T15:03:59.467" v="14296"/>
        <pc:sldMkLst>
          <pc:docMk/>
          <pc:sldMk cId="3888532751" sldId="310"/>
        </pc:sldMkLst>
      </pc:sldChg>
      <pc:sldChg chg="add">
        <pc:chgData name="Michael PRUVOST" userId="8f2a33a4f218d1ba" providerId="LiveId" clId="{40CD0A0F-58A3-4CA0-BBB5-F3AC4BC5E5C0}" dt="2020-10-10T15:04:00.130" v="14297"/>
        <pc:sldMkLst>
          <pc:docMk/>
          <pc:sldMk cId="3431784830" sldId="311"/>
        </pc:sldMkLst>
      </pc:sldChg>
      <pc:sldChg chg="addSp delSp modSp add mod">
        <pc:chgData name="Michael PRUVOST" userId="8f2a33a4f218d1ba" providerId="LiveId" clId="{40CD0A0F-58A3-4CA0-BBB5-F3AC4BC5E5C0}" dt="2020-10-10T15:37:14.854" v="16100" actId="20577"/>
        <pc:sldMkLst>
          <pc:docMk/>
          <pc:sldMk cId="3673513268" sldId="312"/>
        </pc:sldMkLst>
        <pc:spChg chg="mod">
          <ac:chgData name="Michael PRUVOST" userId="8f2a33a4f218d1ba" providerId="LiveId" clId="{40CD0A0F-58A3-4CA0-BBB5-F3AC4BC5E5C0}" dt="2020-10-10T15:37:14.854" v="16100" actId="20577"/>
          <ac:spMkLst>
            <pc:docMk/>
            <pc:sldMk cId="3673513268" sldId="312"/>
            <ac:spMk id="3" creationId="{A063087D-E9A0-4CAF-8664-4D9DE3575273}"/>
          </ac:spMkLst>
        </pc:spChg>
        <pc:spChg chg="add mod">
          <ac:chgData name="Michael PRUVOST" userId="8f2a33a4f218d1ba" providerId="LiveId" clId="{40CD0A0F-58A3-4CA0-BBB5-F3AC4BC5E5C0}" dt="2020-10-10T15:16:48.226" v="15073" actId="1076"/>
          <ac:spMkLst>
            <pc:docMk/>
            <pc:sldMk cId="3673513268" sldId="312"/>
            <ac:spMk id="8" creationId="{D88E7DD1-B4B4-475A-B243-34F9795146A3}"/>
          </ac:spMkLst>
        </pc:spChg>
        <pc:spChg chg="mod">
          <ac:chgData name="Michael PRUVOST" userId="8f2a33a4f218d1ba" providerId="LiveId" clId="{40CD0A0F-58A3-4CA0-BBB5-F3AC4BC5E5C0}" dt="2020-10-10T15:04:56.772" v="14357" actId="179"/>
          <ac:spMkLst>
            <pc:docMk/>
            <pc:sldMk cId="3673513268" sldId="312"/>
            <ac:spMk id="14" creationId="{25D10491-87A4-47EC-9F4E-400D8AFE1B65}"/>
          </ac:spMkLst>
        </pc:spChg>
        <pc:picChg chg="del">
          <ac:chgData name="Michael PRUVOST" userId="8f2a33a4f218d1ba" providerId="LiveId" clId="{40CD0A0F-58A3-4CA0-BBB5-F3AC4BC5E5C0}" dt="2020-10-10T15:10:27.751" v="14506" actId="478"/>
          <ac:picMkLst>
            <pc:docMk/>
            <pc:sldMk cId="3673513268" sldId="312"/>
            <ac:picMk id="2050" creationId="{5B4CB4F9-C4E2-42F7-A958-BA384E1D45E6}"/>
          </ac:picMkLst>
        </pc:picChg>
        <pc:picChg chg="add mod">
          <ac:chgData name="Michael PRUVOST" userId="8f2a33a4f218d1ba" providerId="LiveId" clId="{40CD0A0F-58A3-4CA0-BBB5-F3AC4BC5E5C0}" dt="2020-10-10T15:11:53.643" v="14511" actId="167"/>
          <ac:picMkLst>
            <pc:docMk/>
            <pc:sldMk cId="3673513268" sldId="312"/>
            <ac:picMk id="12290" creationId="{4D636E2B-729C-4156-AAEF-B0ADA9865F3A}"/>
          </ac:picMkLst>
        </pc:picChg>
      </pc:sldChg>
      <pc:sldChg chg="addSp delSp modSp add mod">
        <pc:chgData name="Michael PRUVOST" userId="8f2a33a4f218d1ba" providerId="LiveId" clId="{40CD0A0F-58A3-4CA0-BBB5-F3AC4BC5E5C0}" dt="2020-10-10T15:28:16.625" v="15681" actId="1076"/>
        <pc:sldMkLst>
          <pc:docMk/>
          <pc:sldMk cId="1989651995" sldId="313"/>
        </pc:sldMkLst>
        <pc:spChg chg="mod">
          <ac:chgData name="Michael PRUVOST" userId="8f2a33a4f218d1ba" providerId="LiveId" clId="{40CD0A0F-58A3-4CA0-BBB5-F3AC4BC5E5C0}" dt="2020-10-10T15:28:16.625" v="15681" actId="1076"/>
          <ac:spMkLst>
            <pc:docMk/>
            <pc:sldMk cId="1989651995" sldId="313"/>
            <ac:spMk id="3" creationId="{A063087D-E9A0-4CAF-8664-4D9DE3575273}"/>
          </ac:spMkLst>
        </pc:spChg>
        <pc:picChg chg="del">
          <ac:chgData name="Michael PRUVOST" userId="8f2a33a4f218d1ba" providerId="LiveId" clId="{40CD0A0F-58A3-4CA0-BBB5-F3AC4BC5E5C0}" dt="2020-10-10T15:17:07.909" v="15076" actId="478"/>
          <ac:picMkLst>
            <pc:docMk/>
            <pc:sldMk cId="1989651995" sldId="313"/>
            <ac:picMk id="12290" creationId="{4D636E2B-729C-4156-AAEF-B0ADA9865F3A}"/>
          </ac:picMkLst>
        </pc:picChg>
        <pc:picChg chg="add del mod">
          <ac:chgData name="Michael PRUVOST" userId="8f2a33a4f218d1ba" providerId="LiveId" clId="{40CD0A0F-58A3-4CA0-BBB5-F3AC4BC5E5C0}" dt="2020-10-10T15:25:19.735" v="15442" actId="478"/>
          <ac:picMkLst>
            <pc:docMk/>
            <pc:sldMk cId="1989651995" sldId="313"/>
            <ac:picMk id="15362" creationId="{486E94C2-DAB2-4EB0-8FDC-B965DA4B50EA}"/>
          </ac:picMkLst>
        </pc:picChg>
        <pc:picChg chg="add mod">
          <ac:chgData name="Michael PRUVOST" userId="8f2a33a4f218d1ba" providerId="LiveId" clId="{40CD0A0F-58A3-4CA0-BBB5-F3AC4BC5E5C0}" dt="2020-10-10T15:26:27.250" v="15447" actId="1076"/>
          <ac:picMkLst>
            <pc:docMk/>
            <pc:sldMk cId="1989651995" sldId="313"/>
            <ac:picMk id="15364" creationId="{3CEE8B55-BB13-4E4B-B7B4-B05C26565A31}"/>
          </ac:picMkLst>
        </pc:picChg>
      </pc:sldChg>
      <pc:sldChg chg="addSp delSp modSp add mod ord">
        <pc:chgData name="Michael PRUVOST" userId="8f2a33a4f218d1ba" providerId="LiveId" clId="{40CD0A0F-58A3-4CA0-BBB5-F3AC4BC5E5C0}" dt="2020-10-10T15:30:12.584" v="15694" actId="1076"/>
        <pc:sldMkLst>
          <pc:docMk/>
          <pc:sldMk cId="514362807" sldId="314"/>
        </pc:sldMkLst>
        <pc:spChg chg="mod">
          <ac:chgData name="Michael PRUVOST" userId="8f2a33a4f218d1ba" providerId="LiveId" clId="{40CD0A0F-58A3-4CA0-BBB5-F3AC4BC5E5C0}" dt="2020-10-10T15:28:25.710" v="15682" actId="1076"/>
          <ac:spMkLst>
            <pc:docMk/>
            <pc:sldMk cId="514362807" sldId="314"/>
            <ac:spMk id="3" creationId="{A063087D-E9A0-4CAF-8664-4D9DE3575273}"/>
          </ac:spMkLst>
        </pc:spChg>
        <pc:picChg chg="add mod modCrop">
          <ac:chgData name="Michael PRUVOST" userId="8f2a33a4f218d1ba" providerId="LiveId" clId="{40CD0A0F-58A3-4CA0-BBB5-F3AC4BC5E5C0}" dt="2020-10-10T15:30:12.584" v="15694" actId="1076"/>
          <ac:picMkLst>
            <pc:docMk/>
            <pc:sldMk cId="514362807" sldId="314"/>
            <ac:picMk id="10" creationId="{B808E9CC-8E2D-4E97-8012-2BC531A3D6F3}"/>
          </ac:picMkLst>
        </pc:picChg>
        <pc:picChg chg="del mod">
          <ac:chgData name="Michael PRUVOST" userId="8f2a33a4f218d1ba" providerId="LiveId" clId="{40CD0A0F-58A3-4CA0-BBB5-F3AC4BC5E5C0}" dt="2020-10-10T15:24:17.180" v="15430" actId="478"/>
          <ac:picMkLst>
            <pc:docMk/>
            <pc:sldMk cId="514362807" sldId="314"/>
            <ac:picMk id="15362" creationId="{486E94C2-DAB2-4EB0-8FDC-B965DA4B50EA}"/>
          </ac:picMkLst>
        </pc:picChg>
      </pc:sldChg>
      <pc:sldChg chg="addSp delSp modSp add mod">
        <pc:chgData name="Michael PRUVOST" userId="8f2a33a4f218d1ba" providerId="LiveId" clId="{40CD0A0F-58A3-4CA0-BBB5-F3AC4BC5E5C0}" dt="2020-10-10T15:35:41.536" v="16090" actId="1076"/>
        <pc:sldMkLst>
          <pc:docMk/>
          <pc:sldMk cId="4112543044" sldId="315"/>
        </pc:sldMkLst>
        <pc:spChg chg="del mod">
          <ac:chgData name="Michael PRUVOST" userId="8f2a33a4f218d1ba" providerId="LiveId" clId="{40CD0A0F-58A3-4CA0-BBB5-F3AC4BC5E5C0}" dt="2020-10-10T15:29:48.130" v="15689" actId="478"/>
          <ac:spMkLst>
            <pc:docMk/>
            <pc:sldMk cId="4112543044" sldId="315"/>
            <ac:spMk id="2" creationId="{D74CDC14-4080-4E33-B797-1EADA9D0A196}"/>
          </ac:spMkLst>
        </pc:spChg>
        <pc:spChg chg="del">
          <ac:chgData name="Michael PRUVOST" userId="8f2a33a4f218d1ba" providerId="LiveId" clId="{40CD0A0F-58A3-4CA0-BBB5-F3AC4BC5E5C0}" dt="2020-10-10T15:29:51.370" v="15690" actId="478"/>
          <ac:spMkLst>
            <pc:docMk/>
            <pc:sldMk cId="4112543044" sldId="315"/>
            <ac:spMk id="3" creationId="{016D1929-C237-4AA7-8346-C47E4CC28880}"/>
          </ac:spMkLst>
        </pc:spChg>
        <pc:spChg chg="add del mod">
          <ac:chgData name="Michael PRUVOST" userId="8f2a33a4f218d1ba" providerId="LiveId" clId="{40CD0A0F-58A3-4CA0-BBB5-F3AC4BC5E5C0}" dt="2020-10-10T15:30:08.842" v="15693" actId="478"/>
          <ac:spMkLst>
            <pc:docMk/>
            <pc:sldMk cId="4112543044" sldId="315"/>
            <ac:spMk id="9" creationId="{01C2016F-DB45-4E31-837C-30680EEEC470}"/>
          </ac:spMkLst>
        </pc:spChg>
        <pc:spChg chg="add mod">
          <ac:chgData name="Michael PRUVOST" userId="8f2a33a4f218d1ba" providerId="LiveId" clId="{40CD0A0F-58A3-4CA0-BBB5-F3AC4BC5E5C0}" dt="2020-10-10T15:35:27.117" v="16089" actId="1076"/>
          <ac:spMkLst>
            <pc:docMk/>
            <pc:sldMk cId="4112543044" sldId="315"/>
            <ac:spMk id="16" creationId="{45535CFA-9EC9-45B6-BB79-BEAA8BA14AE0}"/>
          </ac:spMkLst>
        </pc:spChg>
        <pc:spChg chg="add mod">
          <ac:chgData name="Michael PRUVOST" userId="8f2a33a4f218d1ba" providerId="LiveId" clId="{40CD0A0F-58A3-4CA0-BBB5-F3AC4BC5E5C0}" dt="2020-10-10T15:35:41.536" v="16090" actId="1076"/>
          <ac:spMkLst>
            <pc:docMk/>
            <pc:sldMk cId="4112543044" sldId="315"/>
            <ac:spMk id="17" creationId="{DFE29763-C19D-4FAE-ABD6-E165CB93B4B5}"/>
          </ac:spMkLst>
        </pc:spChg>
        <pc:spChg chg="add mod">
          <ac:chgData name="Michael PRUVOST" userId="8f2a33a4f218d1ba" providerId="LiveId" clId="{40CD0A0F-58A3-4CA0-BBB5-F3AC4BC5E5C0}" dt="2020-10-10T15:35:27.117" v="16089" actId="1076"/>
          <ac:spMkLst>
            <pc:docMk/>
            <pc:sldMk cId="4112543044" sldId="315"/>
            <ac:spMk id="19" creationId="{5F7AEFB0-8176-4BDF-8654-FB87DA094D6C}"/>
          </ac:spMkLst>
        </pc:spChg>
        <pc:picChg chg="add mod">
          <ac:chgData name="Michael PRUVOST" userId="8f2a33a4f218d1ba" providerId="LiveId" clId="{40CD0A0F-58A3-4CA0-BBB5-F3AC4BC5E5C0}" dt="2020-10-10T15:35:27.117" v="16089" actId="1076"/>
          <ac:picMkLst>
            <pc:docMk/>
            <pc:sldMk cId="4112543044" sldId="315"/>
            <ac:picMk id="10" creationId="{AE81A2E1-1165-474D-9821-65210EB39C6C}"/>
          </ac:picMkLst>
        </pc:picChg>
        <pc:picChg chg="add mod">
          <ac:chgData name="Michael PRUVOST" userId="8f2a33a4f218d1ba" providerId="LiveId" clId="{40CD0A0F-58A3-4CA0-BBB5-F3AC4BC5E5C0}" dt="2020-10-10T15:35:27.117" v="16089" actId="1076"/>
          <ac:picMkLst>
            <pc:docMk/>
            <pc:sldMk cId="4112543044" sldId="315"/>
            <ac:picMk id="12" creationId="{28CE915E-9C73-4220-9310-AB1244CC6785}"/>
          </ac:picMkLst>
        </pc:picChg>
        <pc:picChg chg="add mod">
          <ac:chgData name="Michael PRUVOST" userId="8f2a33a4f218d1ba" providerId="LiveId" clId="{40CD0A0F-58A3-4CA0-BBB5-F3AC4BC5E5C0}" dt="2020-10-10T15:35:27.117" v="16089" actId="1076"/>
          <ac:picMkLst>
            <pc:docMk/>
            <pc:sldMk cId="4112543044" sldId="315"/>
            <ac:picMk id="14" creationId="{F1D77B40-09B8-4B58-824F-6488D384E6A1}"/>
          </ac:picMkLst>
        </pc:picChg>
        <pc:picChg chg="del">
          <ac:chgData name="Michael PRUVOST" userId="8f2a33a4f218d1ba" providerId="LiveId" clId="{40CD0A0F-58A3-4CA0-BBB5-F3AC4BC5E5C0}" dt="2020-10-10T15:29:46.127" v="15687" actId="478"/>
          <ac:picMkLst>
            <pc:docMk/>
            <pc:sldMk cId="4112543044" sldId="315"/>
            <ac:picMk id="10242" creationId="{20D683FD-7282-4B9B-9F3A-7444DA6654CA}"/>
          </ac:picMkLst>
        </pc:picChg>
      </pc:sldChg>
      <pc:sldChg chg="addSp delSp modSp add mod">
        <pc:chgData name="Michael PRUVOST" userId="8f2a33a4f218d1ba" providerId="LiveId" clId="{40CD0A0F-58A3-4CA0-BBB5-F3AC4BC5E5C0}" dt="2020-10-13T14:49:51.495" v="19465" actId="20577"/>
        <pc:sldMkLst>
          <pc:docMk/>
          <pc:sldMk cId="1125223458" sldId="316"/>
        </pc:sldMkLst>
        <pc:spChg chg="mod">
          <ac:chgData name="Michael PRUVOST" userId="8f2a33a4f218d1ba" providerId="LiveId" clId="{40CD0A0F-58A3-4CA0-BBB5-F3AC4BC5E5C0}" dt="2020-10-10T15:56:59.601" v="16881" actId="6549"/>
          <ac:spMkLst>
            <pc:docMk/>
            <pc:sldMk cId="1125223458" sldId="316"/>
            <ac:spMk id="3" creationId="{A063087D-E9A0-4CAF-8664-4D9DE3575273}"/>
          </ac:spMkLst>
        </pc:spChg>
        <pc:spChg chg="mod">
          <ac:chgData name="Michael PRUVOST" userId="8f2a33a4f218d1ba" providerId="LiveId" clId="{40CD0A0F-58A3-4CA0-BBB5-F3AC4BC5E5C0}" dt="2020-10-13T14:49:51.495" v="19465" actId="20577"/>
          <ac:spMkLst>
            <pc:docMk/>
            <pc:sldMk cId="1125223458" sldId="316"/>
            <ac:spMk id="4" creationId="{3C41AB41-5ECD-4F3C-964B-C34078D9A3E6}"/>
          </ac:spMkLst>
        </pc:spChg>
        <pc:spChg chg="mod">
          <ac:chgData name="Michael PRUVOST" userId="8f2a33a4f218d1ba" providerId="LiveId" clId="{40CD0A0F-58A3-4CA0-BBB5-F3AC4BC5E5C0}" dt="2020-10-10T15:39:21.913" v="16354" actId="20577"/>
          <ac:spMkLst>
            <pc:docMk/>
            <pc:sldMk cId="1125223458" sldId="316"/>
            <ac:spMk id="8" creationId="{D88E7DD1-B4B4-475A-B243-34F9795146A3}"/>
          </ac:spMkLst>
        </pc:spChg>
        <pc:picChg chg="del mod">
          <ac:chgData name="Michael PRUVOST" userId="8f2a33a4f218d1ba" providerId="LiveId" clId="{40CD0A0F-58A3-4CA0-BBB5-F3AC4BC5E5C0}" dt="2020-10-10T15:44:57.277" v="16870" actId="478"/>
          <ac:picMkLst>
            <pc:docMk/>
            <pc:sldMk cId="1125223458" sldId="316"/>
            <ac:picMk id="12290" creationId="{4D636E2B-729C-4156-AAEF-B0ADA9865F3A}"/>
          </ac:picMkLst>
        </pc:picChg>
        <pc:picChg chg="add mod">
          <ac:chgData name="Michael PRUVOST" userId="8f2a33a4f218d1ba" providerId="LiveId" clId="{40CD0A0F-58A3-4CA0-BBB5-F3AC4BC5E5C0}" dt="2020-10-10T15:45:06.521" v="16874" actId="1076"/>
          <ac:picMkLst>
            <pc:docMk/>
            <pc:sldMk cId="1125223458" sldId="316"/>
            <ac:picMk id="17410" creationId="{DEE8D9DA-F50D-4B4C-98DF-00B92728F29E}"/>
          </ac:picMkLst>
        </pc:picChg>
      </pc:sldChg>
      <pc:sldChg chg="addSp delSp modSp add mod">
        <pc:chgData name="Michael PRUVOST" userId="8f2a33a4f218d1ba" providerId="LiveId" clId="{40CD0A0F-58A3-4CA0-BBB5-F3AC4BC5E5C0}" dt="2020-10-13T14:50:04.955" v="19479" actId="11"/>
        <pc:sldMkLst>
          <pc:docMk/>
          <pc:sldMk cId="3007492280" sldId="317"/>
        </pc:sldMkLst>
        <pc:spChg chg="mod">
          <ac:chgData name="Michael PRUVOST" userId="8f2a33a4f218d1ba" providerId="LiveId" clId="{40CD0A0F-58A3-4CA0-BBB5-F3AC4BC5E5C0}" dt="2020-10-10T15:57:04.672" v="16882" actId="6549"/>
          <ac:spMkLst>
            <pc:docMk/>
            <pc:sldMk cId="3007492280" sldId="317"/>
            <ac:spMk id="3" creationId="{A063087D-E9A0-4CAF-8664-4D9DE3575273}"/>
          </ac:spMkLst>
        </pc:spChg>
        <pc:spChg chg="del">
          <ac:chgData name="Michael PRUVOST" userId="8f2a33a4f218d1ba" providerId="LiveId" clId="{40CD0A0F-58A3-4CA0-BBB5-F3AC4BC5E5C0}" dt="2020-10-13T14:18:01.654" v="17288" actId="478"/>
          <ac:spMkLst>
            <pc:docMk/>
            <pc:sldMk cId="3007492280" sldId="317"/>
            <ac:spMk id="4" creationId="{3C41AB41-5ECD-4F3C-964B-C34078D9A3E6}"/>
          </ac:spMkLst>
        </pc:spChg>
        <pc:spChg chg="del">
          <ac:chgData name="Michael PRUVOST" userId="8f2a33a4f218d1ba" providerId="LiveId" clId="{40CD0A0F-58A3-4CA0-BBB5-F3AC4BC5E5C0}" dt="2020-10-10T16:00:32.070" v="16898" actId="478"/>
          <ac:spMkLst>
            <pc:docMk/>
            <pc:sldMk cId="3007492280" sldId="317"/>
            <ac:spMk id="8" creationId="{D88E7DD1-B4B4-475A-B243-34F9795146A3}"/>
          </ac:spMkLst>
        </pc:spChg>
        <pc:spChg chg="add del mod">
          <ac:chgData name="Michael PRUVOST" userId="8f2a33a4f218d1ba" providerId="LiveId" clId="{40CD0A0F-58A3-4CA0-BBB5-F3AC4BC5E5C0}" dt="2020-10-13T14:18:03.288" v="17289" actId="478"/>
          <ac:spMkLst>
            <pc:docMk/>
            <pc:sldMk cId="3007492280" sldId="317"/>
            <ac:spMk id="9" creationId="{6D020085-2D47-47E7-AF72-53DD6B814093}"/>
          </ac:spMkLst>
        </pc:spChg>
        <pc:spChg chg="add mod">
          <ac:chgData name="Michael PRUVOST" userId="8f2a33a4f218d1ba" providerId="LiveId" clId="{40CD0A0F-58A3-4CA0-BBB5-F3AC4BC5E5C0}" dt="2020-10-13T14:50:04.955" v="19479" actId="11"/>
          <ac:spMkLst>
            <pc:docMk/>
            <pc:sldMk cId="3007492280" sldId="317"/>
            <ac:spMk id="12" creationId="{2695C246-7967-4DE9-9C96-545DC36D4067}"/>
          </ac:spMkLst>
        </pc:spChg>
      </pc:sldChg>
      <pc:sldChg chg="addSp delSp modSp add mod">
        <pc:chgData name="Michael PRUVOST" userId="8f2a33a4f218d1ba" providerId="LiveId" clId="{40CD0A0F-58A3-4CA0-BBB5-F3AC4BC5E5C0}" dt="2020-10-13T14:50:23.348" v="19482"/>
        <pc:sldMkLst>
          <pc:docMk/>
          <pc:sldMk cId="2491445322" sldId="318"/>
        </pc:sldMkLst>
        <pc:spChg chg="del">
          <ac:chgData name="Michael PRUVOST" userId="8f2a33a4f218d1ba" providerId="LiveId" clId="{40CD0A0F-58A3-4CA0-BBB5-F3AC4BC5E5C0}" dt="2020-10-10T15:58:23.883" v="16885" actId="478"/>
          <ac:spMkLst>
            <pc:docMk/>
            <pc:sldMk cId="2491445322" sldId="318"/>
            <ac:spMk id="3" creationId="{A063087D-E9A0-4CAF-8664-4D9DE3575273}"/>
          </ac:spMkLst>
        </pc:spChg>
        <pc:spChg chg="del">
          <ac:chgData name="Michael PRUVOST" userId="8f2a33a4f218d1ba" providerId="LiveId" clId="{40CD0A0F-58A3-4CA0-BBB5-F3AC4BC5E5C0}" dt="2020-10-13T14:17:47.253" v="17285" actId="478"/>
          <ac:spMkLst>
            <pc:docMk/>
            <pc:sldMk cId="2491445322" sldId="318"/>
            <ac:spMk id="4" creationId="{3C41AB41-5ECD-4F3C-964B-C34078D9A3E6}"/>
          </ac:spMkLst>
        </pc:spChg>
        <pc:spChg chg="del">
          <ac:chgData name="Michael PRUVOST" userId="8f2a33a4f218d1ba" providerId="LiveId" clId="{40CD0A0F-58A3-4CA0-BBB5-F3AC4BC5E5C0}" dt="2020-10-10T15:58:20.816" v="16884" actId="478"/>
          <ac:spMkLst>
            <pc:docMk/>
            <pc:sldMk cId="2491445322" sldId="318"/>
            <ac:spMk id="8" creationId="{D88E7DD1-B4B4-475A-B243-34F9795146A3}"/>
          </ac:spMkLst>
        </pc:spChg>
        <pc:spChg chg="add del mod">
          <ac:chgData name="Michael PRUVOST" userId="8f2a33a4f218d1ba" providerId="LiveId" clId="{40CD0A0F-58A3-4CA0-BBB5-F3AC4BC5E5C0}" dt="2020-10-13T14:17:50.047" v="17286" actId="478"/>
          <ac:spMkLst>
            <pc:docMk/>
            <pc:sldMk cId="2491445322" sldId="318"/>
            <ac:spMk id="8" creationId="{E5B7ECF2-B1C0-41CD-9CB8-19099DD4DF12}"/>
          </ac:spMkLst>
        </pc:spChg>
        <pc:spChg chg="add del mod">
          <ac:chgData name="Michael PRUVOST" userId="8f2a33a4f218d1ba" providerId="LiveId" clId="{40CD0A0F-58A3-4CA0-BBB5-F3AC4BC5E5C0}" dt="2020-10-13T14:50:22.054" v="19481" actId="478"/>
          <ac:spMkLst>
            <pc:docMk/>
            <pc:sldMk cId="2491445322" sldId="318"/>
            <ac:spMk id="10" creationId="{CA7D7B1B-03CB-4A58-8A21-00D03B2EAA73}"/>
          </ac:spMkLst>
        </pc:spChg>
        <pc:spChg chg="add mod">
          <ac:chgData name="Michael PRUVOST" userId="8f2a33a4f218d1ba" providerId="LiveId" clId="{40CD0A0F-58A3-4CA0-BBB5-F3AC4BC5E5C0}" dt="2020-10-10T15:59:49.805" v="16897" actId="1076"/>
          <ac:spMkLst>
            <pc:docMk/>
            <pc:sldMk cId="2491445322" sldId="318"/>
            <ac:spMk id="12" creationId="{5A317DD9-135F-48D8-AAC2-276C8F1BE29D}"/>
          </ac:spMkLst>
        </pc:spChg>
        <pc:spChg chg="add del mod">
          <ac:chgData name="Michael PRUVOST" userId="8f2a33a4f218d1ba" providerId="LiveId" clId="{40CD0A0F-58A3-4CA0-BBB5-F3AC4BC5E5C0}" dt="2020-10-13T14:50:19.749" v="19480" actId="478"/>
          <ac:spMkLst>
            <pc:docMk/>
            <pc:sldMk cId="2491445322" sldId="318"/>
            <ac:spMk id="13" creationId="{4BDCFAE9-E166-48B6-990E-1A357EE1C08D}"/>
          </ac:spMkLst>
        </pc:spChg>
        <pc:spChg chg="add mod">
          <ac:chgData name="Michael PRUVOST" userId="8f2a33a4f218d1ba" providerId="LiveId" clId="{40CD0A0F-58A3-4CA0-BBB5-F3AC4BC5E5C0}" dt="2020-10-13T14:50:23.348" v="19482"/>
          <ac:spMkLst>
            <pc:docMk/>
            <pc:sldMk cId="2491445322" sldId="318"/>
            <ac:spMk id="15" creationId="{8139CA7F-1A9A-48C3-8FB0-CA9FC6E3D68E}"/>
          </ac:spMkLst>
        </pc:spChg>
      </pc:sldChg>
      <pc:sldChg chg="addSp delSp modSp add mod">
        <pc:chgData name="Michael PRUVOST" userId="8f2a33a4f218d1ba" providerId="LiveId" clId="{40CD0A0F-58A3-4CA0-BBB5-F3AC4BC5E5C0}" dt="2020-10-13T14:50:30.379" v="19485"/>
        <pc:sldMkLst>
          <pc:docMk/>
          <pc:sldMk cId="3027524501" sldId="319"/>
        </pc:sldMkLst>
        <pc:spChg chg="mod">
          <ac:chgData name="Michael PRUVOST" userId="8f2a33a4f218d1ba" providerId="LiveId" clId="{40CD0A0F-58A3-4CA0-BBB5-F3AC4BC5E5C0}" dt="2020-10-10T16:03:48.957" v="16946" actId="20577"/>
          <ac:spMkLst>
            <pc:docMk/>
            <pc:sldMk cId="3027524501" sldId="319"/>
            <ac:spMk id="3" creationId="{A063087D-E9A0-4CAF-8664-4D9DE3575273}"/>
          </ac:spMkLst>
        </pc:spChg>
        <pc:spChg chg="del">
          <ac:chgData name="Michael PRUVOST" userId="8f2a33a4f218d1ba" providerId="LiveId" clId="{40CD0A0F-58A3-4CA0-BBB5-F3AC4BC5E5C0}" dt="2020-10-13T14:17:36.895" v="17282" actId="478"/>
          <ac:spMkLst>
            <pc:docMk/>
            <pc:sldMk cId="3027524501" sldId="319"/>
            <ac:spMk id="4" creationId="{3C41AB41-5ECD-4F3C-964B-C34078D9A3E6}"/>
          </ac:spMkLst>
        </pc:spChg>
        <pc:spChg chg="del">
          <ac:chgData name="Michael PRUVOST" userId="8f2a33a4f218d1ba" providerId="LiveId" clId="{40CD0A0F-58A3-4CA0-BBB5-F3AC4BC5E5C0}" dt="2020-10-10T16:02:29.073" v="16909" actId="478"/>
          <ac:spMkLst>
            <pc:docMk/>
            <pc:sldMk cId="3027524501" sldId="319"/>
            <ac:spMk id="8" creationId="{D88E7DD1-B4B4-475A-B243-34F9795146A3}"/>
          </ac:spMkLst>
        </pc:spChg>
        <pc:spChg chg="add del mod">
          <ac:chgData name="Michael PRUVOST" userId="8f2a33a4f218d1ba" providerId="LiveId" clId="{40CD0A0F-58A3-4CA0-BBB5-F3AC4BC5E5C0}" dt="2020-10-13T14:17:39.067" v="17283" actId="478"/>
          <ac:spMkLst>
            <pc:docMk/>
            <pc:sldMk cId="3027524501" sldId="319"/>
            <ac:spMk id="9" creationId="{7BA924F4-258C-422E-ABE1-D5E0A9C79777}"/>
          </ac:spMkLst>
        </pc:spChg>
        <pc:spChg chg="add del mod">
          <ac:chgData name="Michael PRUVOST" userId="8f2a33a4f218d1ba" providerId="LiveId" clId="{40CD0A0F-58A3-4CA0-BBB5-F3AC4BC5E5C0}" dt="2020-10-13T14:50:29.035" v="19484" actId="478"/>
          <ac:spMkLst>
            <pc:docMk/>
            <pc:sldMk cId="3027524501" sldId="319"/>
            <ac:spMk id="11" creationId="{4357D749-953C-446C-A13A-71C34106EEEB}"/>
          </ac:spMkLst>
        </pc:spChg>
        <pc:spChg chg="add del mod">
          <ac:chgData name="Michael PRUVOST" userId="8f2a33a4f218d1ba" providerId="LiveId" clId="{40CD0A0F-58A3-4CA0-BBB5-F3AC4BC5E5C0}" dt="2020-10-13T14:50:28.160" v="19483" actId="478"/>
          <ac:spMkLst>
            <pc:docMk/>
            <pc:sldMk cId="3027524501" sldId="319"/>
            <ac:spMk id="12" creationId="{E3478522-41FD-4597-B31B-DC6B45C696B6}"/>
          </ac:spMkLst>
        </pc:spChg>
        <pc:spChg chg="add mod">
          <ac:chgData name="Michael PRUVOST" userId="8f2a33a4f218d1ba" providerId="LiveId" clId="{40CD0A0F-58A3-4CA0-BBB5-F3AC4BC5E5C0}" dt="2020-10-13T14:50:30.379" v="19485"/>
          <ac:spMkLst>
            <pc:docMk/>
            <pc:sldMk cId="3027524501" sldId="319"/>
            <ac:spMk id="15" creationId="{9DD46819-CA36-4648-ADB4-E277A8FE39AE}"/>
          </ac:spMkLst>
        </pc:spChg>
      </pc:sldChg>
      <pc:sldChg chg="addSp delSp modSp add mod">
        <pc:chgData name="Michael PRUVOST" userId="8f2a33a4f218d1ba" providerId="LiveId" clId="{40CD0A0F-58A3-4CA0-BBB5-F3AC4BC5E5C0}" dt="2020-10-13T14:50:41.761" v="19489"/>
        <pc:sldMkLst>
          <pc:docMk/>
          <pc:sldMk cId="532415319" sldId="320"/>
        </pc:sldMkLst>
        <pc:spChg chg="mod">
          <ac:chgData name="Michael PRUVOST" userId="8f2a33a4f218d1ba" providerId="LiveId" clId="{40CD0A0F-58A3-4CA0-BBB5-F3AC4BC5E5C0}" dt="2020-10-10T16:10:39.940" v="17018" actId="20577"/>
          <ac:spMkLst>
            <pc:docMk/>
            <pc:sldMk cId="532415319" sldId="320"/>
            <ac:spMk id="3" creationId="{A063087D-E9A0-4CAF-8664-4D9DE3575273}"/>
          </ac:spMkLst>
        </pc:spChg>
        <pc:spChg chg="del">
          <ac:chgData name="Michael PRUVOST" userId="8f2a33a4f218d1ba" providerId="LiveId" clId="{40CD0A0F-58A3-4CA0-BBB5-F3AC4BC5E5C0}" dt="2020-10-13T14:17:25.843" v="17279" actId="478"/>
          <ac:spMkLst>
            <pc:docMk/>
            <pc:sldMk cId="532415319" sldId="320"/>
            <ac:spMk id="4" creationId="{3C41AB41-5ECD-4F3C-964B-C34078D9A3E6}"/>
          </ac:spMkLst>
        </pc:spChg>
        <pc:spChg chg="add del mod">
          <ac:chgData name="Michael PRUVOST" userId="8f2a33a4f218d1ba" providerId="LiveId" clId="{40CD0A0F-58A3-4CA0-BBB5-F3AC4BC5E5C0}" dt="2020-10-13T14:17:28.012" v="17280" actId="478"/>
          <ac:spMkLst>
            <pc:docMk/>
            <pc:sldMk cId="532415319" sldId="320"/>
            <ac:spMk id="9" creationId="{494E9C3B-78E6-4FB0-B157-EF2E844F4FFE}"/>
          </ac:spMkLst>
        </pc:spChg>
        <pc:spChg chg="add del mod">
          <ac:chgData name="Michael PRUVOST" userId="8f2a33a4f218d1ba" providerId="LiveId" clId="{40CD0A0F-58A3-4CA0-BBB5-F3AC4BC5E5C0}" dt="2020-10-13T14:50:39.914" v="19488" actId="478"/>
          <ac:spMkLst>
            <pc:docMk/>
            <pc:sldMk cId="532415319" sldId="320"/>
            <ac:spMk id="11" creationId="{3E6C9F89-8675-4675-AA5D-80D1FD71DD20}"/>
          </ac:spMkLst>
        </pc:spChg>
        <pc:spChg chg="add del mod">
          <ac:chgData name="Michael PRUVOST" userId="8f2a33a4f218d1ba" providerId="LiveId" clId="{40CD0A0F-58A3-4CA0-BBB5-F3AC4BC5E5C0}" dt="2020-10-13T14:50:38.739" v="19487" actId="478"/>
          <ac:spMkLst>
            <pc:docMk/>
            <pc:sldMk cId="532415319" sldId="320"/>
            <ac:spMk id="12" creationId="{11309E78-59B0-4BD6-B65A-207196A6717C}"/>
          </ac:spMkLst>
        </pc:spChg>
        <pc:spChg chg="add mod">
          <ac:chgData name="Michael PRUVOST" userId="8f2a33a4f218d1ba" providerId="LiveId" clId="{40CD0A0F-58A3-4CA0-BBB5-F3AC4BC5E5C0}" dt="2020-10-13T14:50:41.761" v="19489"/>
          <ac:spMkLst>
            <pc:docMk/>
            <pc:sldMk cId="532415319" sldId="320"/>
            <ac:spMk id="15" creationId="{9791F1F8-7ECA-4436-8B2A-A227A07FEBC3}"/>
          </ac:spMkLst>
        </pc:spChg>
        <pc:picChg chg="del">
          <ac:chgData name="Michael PRUVOST" userId="8f2a33a4f218d1ba" providerId="LiveId" clId="{40CD0A0F-58A3-4CA0-BBB5-F3AC4BC5E5C0}" dt="2020-10-10T16:04:16.809" v="16948" actId="478"/>
          <ac:picMkLst>
            <pc:docMk/>
            <pc:sldMk cId="532415319" sldId="320"/>
            <ac:picMk id="17410" creationId="{DEE8D9DA-F50D-4B4C-98DF-00B92728F29E}"/>
          </ac:picMkLst>
        </pc:picChg>
        <pc:picChg chg="add mod">
          <ac:chgData name="Michael PRUVOST" userId="8f2a33a4f218d1ba" providerId="LiveId" clId="{40CD0A0F-58A3-4CA0-BBB5-F3AC4BC5E5C0}" dt="2020-10-10T16:05:51.821" v="16953" actId="167"/>
          <ac:picMkLst>
            <pc:docMk/>
            <pc:sldMk cId="532415319" sldId="320"/>
            <ac:picMk id="19458" creationId="{9F7AB76F-2A3F-4657-AB24-AE1FD366DA06}"/>
          </ac:picMkLst>
        </pc:picChg>
      </pc:sldChg>
      <pc:sldChg chg="addSp delSp modSp add mod">
        <pc:chgData name="Michael PRUVOST" userId="8f2a33a4f218d1ba" providerId="LiveId" clId="{40CD0A0F-58A3-4CA0-BBB5-F3AC4BC5E5C0}" dt="2020-10-13T14:50:50.069" v="19492"/>
        <pc:sldMkLst>
          <pc:docMk/>
          <pc:sldMk cId="1093136186" sldId="321"/>
        </pc:sldMkLst>
        <pc:spChg chg="add del mod">
          <ac:chgData name="Michael PRUVOST" userId="8f2a33a4f218d1ba" providerId="LiveId" clId="{40CD0A0F-58A3-4CA0-BBB5-F3AC4BC5E5C0}" dt="2020-10-13T14:17:16.542" v="17276" actId="478"/>
          <ac:spMkLst>
            <pc:docMk/>
            <pc:sldMk cId="1093136186" sldId="321"/>
            <ac:spMk id="3" creationId="{A063087D-E9A0-4CAF-8664-4D9DE3575273}"/>
          </ac:spMkLst>
        </pc:spChg>
        <pc:spChg chg="del">
          <ac:chgData name="Michael PRUVOST" userId="8f2a33a4f218d1ba" providerId="LiveId" clId="{40CD0A0F-58A3-4CA0-BBB5-F3AC4BC5E5C0}" dt="2020-10-13T14:17:13.453" v="17274" actId="478"/>
          <ac:spMkLst>
            <pc:docMk/>
            <pc:sldMk cId="1093136186" sldId="321"/>
            <ac:spMk id="4" creationId="{3C41AB41-5ECD-4F3C-964B-C34078D9A3E6}"/>
          </ac:spMkLst>
        </pc:spChg>
        <pc:spChg chg="add del mod">
          <ac:chgData name="Michael PRUVOST" userId="8f2a33a4f218d1ba" providerId="LiveId" clId="{40CD0A0F-58A3-4CA0-BBB5-F3AC4BC5E5C0}" dt="2020-10-13T14:17:19.921" v="17277" actId="478"/>
          <ac:spMkLst>
            <pc:docMk/>
            <pc:sldMk cId="1093136186" sldId="321"/>
            <ac:spMk id="9" creationId="{64570290-403C-45D7-86D8-B49E7A7C209D}"/>
          </ac:spMkLst>
        </pc:spChg>
        <pc:spChg chg="add del mod">
          <ac:chgData name="Michael PRUVOST" userId="8f2a33a4f218d1ba" providerId="LiveId" clId="{40CD0A0F-58A3-4CA0-BBB5-F3AC4BC5E5C0}" dt="2020-10-13T14:50:48.741" v="19491" actId="478"/>
          <ac:spMkLst>
            <pc:docMk/>
            <pc:sldMk cId="1093136186" sldId="321"/>
            <ac:spMk id="11" creationId="{D638B82D-6D2D-4B81-A6F1-ACAC0C84F9F1}"/>
          </ac:spMkLst>
        </pc:spChg>
        <pc:spChg chg="add del mod">
          <ac:chgData name="Michael PRUVOST" userId="8f2a33a4f218d1ba" providerId="LiveId" clId="{40CD0A0F-58A3-4CA0-BBB5-F3AC4BC5E5C0}" dt="2020-10-13T14:50:45.847" v="19490" actId="478"/>
          <ac:spMkLst>
            <pc:docMk/>
            <pc:sldMk cId="1093136186" sldId="321"/>
            <ac:spMk id="12" creationId="{125CDF72-7D9B-4227-B0B2-A703D8D16895}"/>
          </ac:spMkLst>
        </pc:spChg>
        <pc:spChg chg="add mod">
          <ac:chgData name="Michael PRUVOST" userId="8f2a33a4f218d1ba" providerId="LiveId" clId="{40CD0A0F-58A3-4CA0-BBB5-F3AC4BC5E5C0}" dt="2020-10-13T14:50:50.069" v="19492"/>
          <ac:spMkLst>
            <pc:docMk/>
            <pc:sldMk cId="1093136186" sldId="321"/>
            <ac:spMk id="15" creationId="{5AF3D39A-4E24-4CAB-8BD0-BCCA415277DC}"/>
          </ac:spMkLst>
        </pc:spChg>
      </pc:sldChg>
      <pc:sldChg chg="addSp delSp modSp add mod">
        <pc:chgData name="Michael PRUVOST" userId="8f2a33a4f218d1ba" providerId="LiveId" clId="{40CD0A0F-58A3-4CA0-BBB5-F3AC4BC5E5C0}" dt="2020-10-13T14:51:01.216" v="19495"/>
        <pc:sldMkLst>
          <pc:docMk/>
          <pc:sldMk cId="560493248" sldId="322"/>
        </pc:sldMkLst>
        <pc:spChg chg="mod">
          <ac:chgData name="Michael PRUVOST" userId="8f2a33a4f218d1ba" providerId="LiveId" clId="{40CD0A0F-58A3-4CA0-BBB5-F3AC4BC5E5C0}" dt="2020-10-10T16:12:19.200" v="17038" actId="14100"/>
          <ac:spMkLst>
            <pc:docMk/>
            <pc:sldMk cId="560493248" sldId="322"/>
            <ac:spMk id="3" creationId="{A063087D-E9A0-4CAF-8664-4D9DE3575273}"/>
          </ac:spMkLst>
        </pc:spChg>
        <pc:spChg chg="del">
          <ac:chgData name="Michael PRUVOST" userId="8f2a33a4f218d1ba" providerId="LiveId" clId="{40CD0A0F-58A3-4CA0-BBB5-F3AC4BC5E5C0}" dt="2020-10-13T14:17:04.186" v="17271" actId="478"/>
          <ac:spMkLst>
            <pc:docMk/>
            <pc:sldMk cId="560493248" sldId="322"/>
            <ac:spMk id="4" creationId="{3C41AB41-5ECD-4F3C-964B-C34078D9A3E6}"/>
          </ac:spMkLst>
        </pc:spChg>
        <pc:spChg chg="add del mod">
          <ac:chgData name="Michael PRUVOST" userId="8f2a33a4f218d1ba" providerId="LiveId" clId="{40CD0A0F-58A3-4CA0-BBB5-F3AC4BC5E5C0}" dt="2020-10-13T14:17:06.545" v="17272" actId="478"/>
          <ac:spMkLst>
            <pc:docMk/>
            <pc:sldMk cId="560493248" sldId="322"/>
            <ac:spMk id="9" creationId="{42BC250C-ECC7-4460-8092-F8CFDB0579B1}"/>
          </ac:spMkLst>
        </pc:spChg>
        <pc:spChg chg="add del mod">
          <ac:chgData name="Michael PRUVOST" userId="8f2a33a4f218d1ba" providerId="LiveId" clId="{40CD0A0F-58A3-4CA0-BBB5-F3AC4BC5E5C0}" dt="2020-10-13T14:50:59.893" v="19494" actId="478"/>
          <ac:spMkLst>
            <pc:docMk/>
            <pc:sldMk cId="560493248" sldId="322"/>
            <ac:spMk id="11" creationId="{CD884D2A-E54E-439B-876C-02BA050B4F3C}"/>
          </ac:spMkLst>
        </pc:spChg>
        <pc:spChg chg="add del mod">
          <ac:chgData name="Michael PRUVOST" userId="8f2a33a4f218d1ba" providerId="LiveId" clId="{40CD0A0F-58A3-4CA0-BBB5-F3AC4BC5E5C0}" dt="2020-10-13T14:50:57.285" v="19493" actId="478"/>
          <ac:spMkLst>
            <pc:docMk/>
            <pc:sldMk cId="560493248" sldId="322"/>
            <ac:spMk id="12" creationId="{E63AD6F7-E25C-489B-A5A4-6E840B800774}"/>
          </ac:spMkLst>
        </pc:spChg>
        <pc:spChg chg="add mod">
          <ac:chgData name="Michael PRUVOST" userId="8f2a33a4f218d1ba" providerId="LiveId" clId="{40CD0A0F-58A3-4CA0-BBB5-F3AC4BC5E5C0}" dt="2020-10-13T14:51:01.216" v="19495"/>
          <ac:spMkLst>
            <pc:docMk/>
            <pc:sldMk cId="560493248" sldId="322"/>
            <ac:spMk id="15" creationId="{393FFADC-F1FD-4951-B56A-602F95DC9E60}"/>
          </ac:spMkLst>
        </pc:spChg>
      </pc:sldChg>
      <pc:sldChg chg="addSp delSp modSp add mod setBg">
        <pc:chgData name="Michael PRUVOST" userId="8f2a33a4f218d1ba" providerId="LiveId" clId="{40CD0A0F-58A3-4CA0-BBB5-F3AC4BC5E5C0}" dt="2020-10-13T14:51:10.131" v="19498"/>
        <pc:sldMkLst>
          <pc:docMk/>
          <pc:sldMk cId="3073267063" sldId="323"/>
        </pc:sldMkLst>
        <pc:spChg chg="mod">
          <ac:chgData name="Michael PRUVOST" userId="8f2a33a4f218d1ba" providerId="LiveId" clId="{40CD0A0F-58A3-4CA0-BBB5-F3AC4BC5E5C0}" dt="2020-10-10T16:13:11.736" v="17047" actId="1076"/>
          <ac:spMkLst>
            <pc:docMk/>
            <pc:sldMk cId="3073267063" sldId="323"/>
            <ac:spMk id="3" creationId="{A063087D-E9A0-4CAF-8664-4D9DE3575273}"/>
          </ac:spMkLst>
        </pc:spChg>
        <pc:spChg chg="del">
          <ac:chgData name="Michael PRUVOST" userId="8f2a33a4f218d1ba" providerId="LiveId" clId="{40CD0A0F-58A3-4CA0-BBB5-F3AC4BC5E5C0}" dt="2020-10-13T14:16:54.087" v="17268" actId="478"/>
          <ac:spMkLst>
            <pc:docMk/>
            <pc:sldMk cId="3073267063" sldId="323"/>
            <ac:spMk id="4" creationId="{3C41AB41-5ECD-4F3C-964B-C34078D9A3E6}"/>
          </ac:spMkLst>
        </pc:spChg>
        <pc:spChg chg="mod">
          <ac:chgData name="Michael PRUVOST" userId="8f2a33a4f218d1ba" providerId="LiveId" clId="{40CD0A0F-58A3-4CA0-BBB5-F3AC4BC5E5C0}" dt="2020-10-10T16:12:36.158" v="17040"/>
          <ac:spMkLst>
            <pc:docMk/>
            <pc:sldMk cId="3073267063" sldId="323"/>
            <ac:spMk id="5" creationId="{BB41F0ED-6F7C-477A-BD3D-EC99D99FDCA7}"/>
          </ac:spMkLst>
        </pc:spChg>
        <pc:spChg chg="mod">
          <ac:chgData name="Michael PRUVOST" userId="8f2a33a4f218d1ba" providerId="LiveId" clId="{40CD0A0F-58A3-4CA0-BBB5-F3AC4BC5E5C0}" dt="2020-10-10T16:12:36.158" v="17040"/>
          <ac:spMkLst>
            <pc:docMk/>
            <pc:sldMk cId="3073267063" sldId="323"/>
            <ac:spMk id="7" creationId="{DE469B6E-9A86-4B0C-8AEB-1399AAACE2F0}"/>
          </ac:spMkLst>
        </pc:spChg>
        <pc:spChg chg="add del mod">
          <ac:chgData name="Michael PRUVOST" userId="8f2a33a4f218d1ba" providerId="LiveId" clId="{40CD0A0F-58A3-4CA0-BBB5-F3AC4BC5E5C0}" dt="2020-10-13T14:16:56.233" v="17269" actId="478"/>
          <ac:spMkLst>
            <pc:docMk/>
            <pc:sldMk cId="3073267063" sldId="323"/>
            <ac:spMk id="9" creationId="{792DB0E8-7A69-4CE2-AE42-8EDCA781B206}"/>
          </ac:spMkLst>
        </pc:spChg>
        <pc:spChg chg="add del mod">
          <ac:chgData name="Michael PRUVOST" userId="8f2a33a4f218d1ba" providerId="LiveId" clId="{40CD0A0F-58A3-4CA0-BBB5-F3AC4BC5E5C0}" dt="2020-10-13T14:51:08.799" v="19497" actId="478"/>
          <ac:spMkLst>
            <pc:docMk/>
            <pc:sldMk cId="3073267063" sldId="323"/>
            <ac:spMk id="11" creationId="{9E9527E4-9D8F-4F89-A1ED-81F705081C54}"/>
          </ac:spMkLst>
        </pc:spChg>
        <pc:spChg chg="add del mod">
          <ac:chgData name="Michael PRUVOST" userId="8f2a33a4f218d1ba" providerId="LiveId" clId="{40CD0A0F-58A3-4CA0-BBB5-F3AC4BC5E5C0}" dt="2020-10-13T14:51:06.626" v="19496" actId="478"/>
          <ac:spMkLst>
            <pc:docMk/>
            <pc:sldMk cId="3073267063" sldId="323"/>
            <ac:spMk id="12" creationId="{2238C987-C001-496F-9728-ED90837FDEC8}"/>
          </ac:spMkLst>
        </pc:spChg>
        <pc:spChg chg="add mod">
          <ac:chgData name="Michael PRUVOST" userId="8f2a33a4f218d1ba" providerId="LiveId" clId="{40CD0A0F-58A3-4CA0-BBB5-F3AC4BC5E5C0}" dt="2020-10-13T14:51:10.131" v="19498"/>
          <ac:spMkLst>
            <pc:docMk/>
            <pc:sldMk cId="3073267063" sldId="323"/>
            <ac:spMk id="15" creationId="{5F4E8286-FA88-4CAC-A73B-C7A66E050882}"/>
          </ac:spMkLst>
        </pc:spChg>
      </pc:sldChg>
      <pc:sldChg chg="addSp delSp modSp add mod">
        <pc:chgData name="Michael PRUVOST" userId="8f2a33a4f218d1ba" providerId="LiveId" clId="{40CD0A0F-58A3-4CA0-BBB5-F3AC4BC5E5C0}" dt="2020-10-13T14:51:18.343" v="19501"/>
        <pc:sldMkLst>
          <pc:docMk/>
          <pc:sldMk cId="28691102" sldId="324"/>
        </pc:sldMkLst>
        <pc:spChg chg="mod">
          <ac:chgData name="Michael PRUVOST" userId="8f2a33a4f218d1ba" providerId="LiveId" clId="{40CD0A0F-58A3-4CA0-BBB5-F3AC4BC5E5C0}" dt="2020-10-10T16:14:00.548" v="17054" actId="1076"/>
          <ac:spMkLst>
            <pc:docMk/>
            <pc:sldMk cId="28691102" sldId="324"/>
            <ac:spMk id="3" creationId="{A063087D-E9A0-4CAF-8664-4D9DE3575273}"/>
          </ac:spMkLst>
        </pc:spChg>
        <pc:spChg chg="del">
          <ac:chgData name="Michael PRUVOST" userId="8f2a33a4f218d1ba" providerId="LiveId" clId="{40CD0A0F-58A3-4CA0-BBB5-F3AC4BC5E5C0}" dt="2020-10-13T14:16:43.606" v="17265" actId="478"/>
          <ac:spMkLst>
            <pc:docMk/>
            <pc:sldMk cId="28691102" sldId="324"/>
            <ac:spMk id="4" creationId="{3C41AB41-5ECD-4F3C-964B-C34078D9A3E6}"/>
          </ac:spMkLst>
        </pc:spChg>
        <pc:spChg chg="add del mod">
          <ac:chgData name="Michael PRUVOST" userId="8f2a33a4f218d1ba" providerId="LiveId" clId="{40CD0A0F-58A3-4CA0-BBB5-F3AC4BC5E5C0}" dt="2020-10-13T14:16:48.298" v="17266" actId="478"/>
          <ac:spMkLst>
            <pc:docMk/>
            <pc:sldMk cId="28691102" sldId="324"/>
            <ac:spMk id="9" creationId="{A9D19AA2-6C9D-4CCB-8BF8-844541C37D6F}"/>
          </ac:spMkLst>
        </pc:spChg>
        <pc:spChg chg="add del mod">
          <ac:chgData name="Michael PRUVOST" userId="8f2a33a4f218d1ba" providerId="LiveId" clId="{40CD0A0F-58A3-4CA0-BBB5-F3AC4BC5E5C0}" dt="2020-10-13T14:51:16.706" v="19500" actId="478"/>
          <ac:spMkLst>
            <pc:docMk/>
            <pc:sldMk cId="28691102" sldId="324"/>
            <ac:spMk id="11" creationId="{A0FBEA9C-211C-440C-8B69-984DDA2228AF}"/>
          </ac:spMkLst>
        </pc:spChg>
        <pc:spChg chg="add del mod">
          <ac:chgData name="Michael PRUVOST" userId="8f2a33a4f218d1ba" providerId="LiveId" clId="{40CD0A0F-58A3-4CA0-BBB5-F3AC4BC5E5C0}" dt="2020-10-13T14:51:15.556" v="19499" actId="478"/>
          <ac:spMkLst>
            <pc:docMk/>
            <pc:sldMk cId="28691102" sldId="324"/>
            <ac:spMk id="12" creationId="{4F0186D1-04C1-46D6-963D-D0352F4E0FE3}"/>
          </ac:spMkLst>
        </pc:spChg>
        <pc:spChg chg="add mod">
          <ac:chgData name="Michael PRUVOST" userId="8f2a33a4f218d1ba" providerId="LiveId" clId="{40CD0A0F-58A3-4CA0-BBB5-F3AC4BC5E5C0}" dt="2020-10-13T14:51:18.343" v="19501"/>
          <ac:spMkLst>
            <pc:docMk/>
            <pc:sldMk cId="28691102" sldId="324"/>
            <ac:spMk id="15" creationId="{0B5B6FB9-932B-453E-8A64-12DC2400C8DC}"/>
          </ac:spMkLst>
        </pc:spChg>
      </pc:sldChg>
      <pc:sldChg chg="addSp delSp modSp add mod">
        <pc:chgData name="Michael PRUVOST" userId="8f2a33a4f218d1ba" providerId="LiveId" clId="{40CD0A0F-58A3-4CA0-BBB5-F3AC4BC5E5C0}" dt="2020-10-13T14:51:27.132" v="19504"/>
        <pc:sldMkLst>
          <pc:docMk/>
          <pc:sldMk cId="4145899570" sldId="325"/>
        </pc:sldMkLst>
        <pc:spChg chg="del">
          <ac:chgData name="Michael PRUVOST" userId="8f2a33a4f218d1ba" providerId="LiveId" clId="{40CD0A0F-58A3-4CA0-BBB5-F3AC4BC5E5C0}" dt="2020-10-13T14:16:36.127" v="17262" actId="478"/>
          <ac:spMkLst>
            <pc:docMk/>
            <pc:sldMk cId="4145899570" sldId="325"/>
            <ac:spMk id="4" creationId="{3C41AB41-5ECD-4F3C-964B-C34078D9A3E6}"/>
          </ac:spMkLst>
        </pc:spChg>
        <pc:spChg chg="add del mod">
          <ac:chgData name="Michael PRUVOST" userId="8f2a33a4f218d1ba" providerId="LiveId" clId="{40CD0A0F-58A3-4CA0-BBB5-F3AC4BC5E5C0}" dt="2020-10-13T14:16:37.513" v="17263" actId="478"/>
          <ac:spMkLst>
            <pc:docMk/>
            <pc:sldMk cId="4145899570" sldId="325"/>
            <ac:spMk id="9" creationId="{19DDD7EE-9DC5-4DE6-9F0A-EF8D723327A4}"/>
          </ac:spMkLst>
        </pc:spChg>
        <pc:spChg chg="add del mod">
          <ac:chgData name="Michael PRUVOST" userId="8f2a33a4f218d1ba" providerId="LiveId" clId="{40CD0A0F-58A3-4CA0-BBB5-F3AC4BC5E5C0}" dt="2020-10-13T14:51:24.567" v="19503" actId="478"/>
          <ac:spMkLst>
            <pc:docMk/>
            <pc:sldMk cId="4145899570" sldId="325"/>
            <ac:spMk id="11" creationId="{F7A8986E-1580-48FB-934B-98A094EBFAA5}"/>
          </ac:spMkLst>
        </pc:spChg>
        <pc:spChg chg="mod">
          <ac:chgData name="Michael PRUVOST" userId="8f2a33a4f218d1ba" providerId="LiveId" clId="{40CD0A0F-58A3-4CA0-BBB5-F3AC4BC5E5C0}" dt="2020-10-10T16:29:56.534" v="17165" actId="108"/>
          <ac:spMkLst>
            <pc:docMk/>
            <pc:sldMk cId="4145899570" sldId="325"/>
            <ac:spMk id="12" creationId="{5A317DD9-135F-48D8-AAC2-276C8F1BE29D}"/>
          </ac:spMkLst>
        </pc:spChg>
        <pc:spChg chg="add del mod">
          <ac:chgData name="Michael PRUVOST" userId="8f2a33a4f218d1ba" providerId="LiveId" clId="{40CD0A0F-58A3-4CA0-BBB5-F3AC4BC5E5C0}" dt="2020-10-13T14:51:23.450" v="19502" actId="478"/>
          <ac:spMkLst>
            <pc:docMk/>
            <pc:sldMk cId="4145899570" sldId="325"/>
            <ac:spMk id="13" creationId="{192F19C4-5A1D-473F-B13D-33251AB46755}"/>
          </ac:spMkLst>
        </pc:spChg>
        <pc:spChg chg="add mod">
          <ac:chgData name="Michael PRUVOST" userId="8f2a33a4f218d1ba" providerId="LiveId" clId="{40CD0A0F-58A3-4CA0-BBB5-F3AC4BC5E5C0}" dt="2020-10-13T14:51:27.132" v="19504"/>
          <ac:spMkLst>
            <pc:docMk/>
            <pc:sldMk cId="4145899570" sldId="325"/>
            <ac:spMk id="15" creationId="{4BC12DF3-8496-43DA-80D5-9248ADD62268}"/>
          </ac:spMkLst>
        </pc:spChg>
        <pc:picChg chg="add">
          <ac:chgData name="Michael PRUVOST" userId="8f2a33a4f218d1ba" providerId="LiveId" clId="{40CD0A0F-58A3-4CA0-BBB5-F3AC4BC5E5C0}" dt="2020-10-10T16:19:22.599" v="17082" actId="22"/>
          <ac:picMkLst>
            <pc:docMk/>
            <pc:sldMk cId="4145899570" sldId="325"/>
            <ac:picMk id="3" creationId="{B06E4EE6-73A2-44C8-B5C9-3E26D3CB0ED4}"/>
          </ac:picMkLst>
        </pc:picChg>
        <pc:picChg chg="del">
          <ac:chgData name="Michael PRUVOST" userId="8f2a33a4f218d1ba" providerId="LiveId" clId="{40CD0A0F-58A3-4CA0-BBB5-F3AC4BC5E5C0}" dt="2020-10-10T16:19:22.014" v="17081" actId="478"/>
          <ac:picMkLst>
            <pc:docMk/>
            <pc:sldMk cId="4145899570" sldId="325"/>
            <ac:picMk id="17410" creationId="{DEE8D9DA-F50D-4B4C-98DF-00B92728F29E}"/>
          </ac:picMkLst>
        </pc:picChg>
      </pc:sldChg>
      <pc:sldChg chg="addSp delSp modSp add mod">
        <pc:chgData name="Michael PRUVOST" userId="8f2a33a4f218d1ba" providerId="LiveId" clId="{40CD0A0F-58A3-4CA0-BBB5-F3AC4BC5E5C0}" dt="2020-10-13T14:51:33.766" v="19507"/>
        <pc:sldMkLst>
          <pc:docMk/>
          <pc:sldMk cId="3088661088" sldId="326"/>
        </pc:sldMkLst>
        <pc:spChg chg="del">
          <ac:chgData name="Michael PRUVOST" userId="8f2a33a4f218d1ba" providerId="LiveId" clId="{40CD0A0F-58A3-4CA0-BBB5-F3AC4BC5E5C0}" dt="2020-10-13T14:16:26.750" v="17259" actId="478"/>
          <ac:spMkLst>
            <pc:docMk/>
            <pc:sldMk cId="3088661088" sldId="326"/>
            <ac:spMk id="4" creationId="{3C41AB41-5ECD-4F3C-964B-C34078D9A3E6}"/>
          </ac:spMkLst>
        </pc:spChg>
        <pc:spChg chg="add del mod">
          <ac:chgData name="Michael PRUVOST" userId="8f2a33a4f218d1ba" providerId="LiveId" clId="{40CD0A0F-58A3-4CA0-BBB5-F3AC4BC5E5C0}" dt="2020-10-13T14:16:27.708" v="17260" actId="478"/>
          <ac:spMkLst>
            <pc:docMk/>
            <pc:sldMk cId="3088661088" sldId="326"/>
            <ac:spMk id="9" creationId="{88DB04BF-E96C-4CCA-8AFE-4B6C0A902890}"/>
          </ac:spMkLst>
        </pc:spChg>
        <pc:spChg chg="add mod">
          <ac:chgData name="Michael PRUVOST" userId="8f2a33a4f218d1ba" providerId="LiveId" clId="{40CD0A0F-58A3-4CA0-BBB5-F3AC4BC5E5C0}" dt="2020-10-10T16:30:02.307" v="17166" actId="108"/>
          <ac:spMkLst>
            <pc:docMk/>
            <pc:sldMk cId="3088661088" sldId="326"/>
            <ac:spMk id="11" creationId="{86A492C4-219E-49EE-94AD-D5AD4905B04E}"/>
          </ac:spMkLst>
        </pc:spChg>
        <pc:spChg chg="del mod">
          <ac:chgData name="Michael PRUVOST" userId="8f2a33a4f218d1ba" providerId="LiveId" clId="{40CD0A0F-58A3-4CA0-BBB5-F3AC4BC5E5C0}" dt="2020-10-10T16:16:42.643" v="17064" actId="478"/>
          <ac:spMkLst>
            <pc:docMk/>
            <pc:sldMk cId="3088661088" sldId="326"/>
            <ac:spMk id="12" creationId="{5A317DD9-135F-48D8-AAC2-276C8F1BE29D}"/>
          </ac:spMkLst>
        </pc:spChg>
        <pc:spChg chg="add del mod">
          <ac:chgData name="Michael PRUVOST" userId="8f2a33a4f218d1ba" providerId="LiveId" clId="{40CD0A0F-58A3-4CA0-BBB5-F3AC4BC5E5C0}" dt="2020-10-13T14:51:31.033" v="19505" actId="478"/>
          <ac:spMkLst>
            <pc:docMk/>
            <pc:sldMk cId="3088661088" sldId="326"/>
            <ac:spMk id="12" creationId="{D1A6C691-0DC9-460E-B840-E61BBDE572D7}"/>
          </ac:spMkLst>
        </pc:spChg>
        <pc:spChg chg="add del mod">
          <ac:chgData name="Michael PRUVOST" userId="8f2a33a4f218d1ba" providerId="LiveId" clId="{40CD0A0F-58A3-4CA0-BBB5-F3AC4BC5E5C0}" dt="2020-10-13T14:51:32.045" v="19506" actId="478"/>
          <ac:spMkLst>
            <pc:docMk/>
            <pc:sldMk cId="3088661088" sldId="326"/>
            <ac:spMk id="13" creationId="{E4721177-D8B9-4D99-AFD8-BF7C1FF84FE4}"/>
          </ac:spMkLst>
        </pc:spChg>
        <pc:spChg chg="add mod">
          <ac:chgData name="Michael PRUVOST" userId="8f2a33a4f218d1ba" providerId="LiveId" clId="{40CD0A0F-58A3-4CA0-BBB5-F3AC4BC5E5C0}" dt="2020-10-13T14:51:33.766" v="19507"/>
          <ac:spMkLst>
            <pc:docMk/>
            <pc:sldMk cId="3088661088" sldId="326"/>
            <ac:spMk id="15" creationId="{EB3B12C8-0F51-49CC-BA31-2387BC923C1F}"/>
          </ac:spMkLst>
        </pc:spChg>
        <pc:picChg chg="add">
          <ac:chgData name="Michael PRUVOST" userId="8f2a33a4f218d1ba" providerId="LiveId" clId="{40CD0A0F-58A3-4CA0-BBB5-F3AC4BC5E5C0}" dt="2020-10-10T16:19:26.336" v="17084" actId="22"/>
          <ac:picMkLst>
            <pc:docMk/>
            <pc:sldMk cId="3088661088" sldId="326"/>
            <ac:picMk id="8" creationId="{04F4BFA0-B051-4FF5-AEB3-5D5B4EAA7CEB}"/>
          </ac:picMkLst>
        </pc:picChg>
        <pc:picChg chg="del">
          <ac:chgData name="Michael PRUVOST" userId="8f2a33a4f218d1ba" providerId="LiveId" clId="{40CD0A0F-58A3-4CA0-BBB5-F3AC4BC5E5C0}" dt="2020-10-10T16:19:25.766" v="17083" actId="478"/>
          <ac:picMkLst>
            <pc:docMk/>
            <pc:sldMk cId="3088661088" sldId="326"/>
            <ac:picMk id="17410" creationId="{DEE8D9DA-F50D-4B4C-98DF-00B92728F29E}"/>
          </ac:picMkLst>
        </pc:picChg>
      </pc:sldChg>
      <pc:sldChg chg="addSp delSp modSp add mod setBg">
        <pc:chgData name="Michael PRUVOST" userId="8f2a33a4f218d1ba" providerId="LiveId" clId="{40CD0A0F-58A3-4CA0-BBB5-F3AC4BC5E5C0}" dt="2020-10-13T14:51:41.320" v="19511"/>
        <pc:sldMkLst>
          <pc:docMk/>
          <pc:sldMk cId="4219977179" sldId="327"/>
        </pc:sldMkLst>
        <pc:spChg chg="del">
          <ac:chgData name="Michael PRUVOST" userId="8f2a33a4f218d1ba" providerId="LiveId" clId="{40CD0A0F-58A3-4CA0-BBB5-F3AC4BC5E5C0}" dt="2020-10-13T14:16:16.797" v="17256" actId="478"/>
          <ac:spMkLst>
            <pc:docMk/>
            <pc:sldMk cId="4219977179" sldId="327"/>
            <ac:spMk id="4" creationId="{3C41AB41-5ECD-4F3C-964B-C34078D9A3E6}"/>
          </ac:spMkLst>
        </pc:spChg>
        <pc:spChg chg="mod">
          <ac:chgData name="Michael PRUVOST" userId="8f2a33a4f218d1ba" providerId="LiveId" clId="{40CD0A0F-58A3-4CA0-BBB5-F3AC4BC5E5C0}" dt="2020-10-10T16:30:30.897" v="17170"/>
          <ac:spMkLst>
            <pc:docMk/>
            <pc:sldMk cId="4219977179" sldId="327"/>
            <ac:spMk id="5" creationId="{BB41F0ED-6F7C-477A-BD3D-EC99D99FDCA7}"/>
          </ac:spMkLst>
        </pc:spChg>
        <pc:spChg chg="mod">
          <ac:chgData name="Michael PRUVOST" userId="8f2a33a4f218d1ba" providerId="LiveId" clId="{40CD0A0F-58A3-4CA0-BBB5-F3AC4BC5E5C0}" dt="2020-10-10T16:30:30.897" v="17170"/>
          <ac:spMkLst>
            <pc:docMk/>
            <pc:sldMk cId="4219977179" sldId="327"/>
            <ac:spMk id="7" creationId="{DE469B6E-9A86-4B0C-8AEB-1399AAACE2F0}"/>
          </ac:spMkLst>
        </pc:spChg>
        <pc:spChg chg="add del mod">
          <ac:chgData name="Michael PRUVOST" userId="8f2a33a4f218d1ba" providerId="LiveId" clId="{40CD0A0F-58A3-4CA0-BBB5-F3AC4BC5E5C0}" dt="2020-10-13T14:16:17.772" v="17257" actId="478"/>
          <ac:spMkLst>
            <pc:docMk/>
            <pc:sldMk cId="4219977179" sldId="327"/>
            <ac:spMk id="9" creationId="{712597D9-D58A-44BD-8952-A907E49785EB}"/>
          </ac:spMkLst>
        </pc:spChg>
        <pc:spChg chg="mod">
          <ac:chgData name="Michael PRUVOST" userId="8f2a33a4f218d1ba" providerId="LiveId" clId="{40CD0A0F-58A3-4CA0-BBB5-F3AC4BC5E5C0}" dt="2020-10-10T16:30:23.121" v="17169" actId="108"/>
          <ac:spMkLst>
            <pc:docMk/>
            <pc:sldMk cId="4219977179" sldId="327"/>
            <ac:spMk id="11" creationId="{86A492C4-219E-49EE-94AD-D5AD4905B04E}"/>
          </ac:spMkLst>
        </pc:spChg>
        <pc:spChg chg="add del mod">
          <ac:chgData name="Michael PRUVOST" userId="8f2a33a4f218d1ba" providerId="LiveId" clId="{40CD0A0F-58A3-4CA0-BBB5-F3AC4BC5E5C0}" dt="2020-10-13T14:51:38.563" v="19509" actId="478"/>
          <ac:spMkLst>
            <pc:docMk/>
            <pc:sldMk cId="4219977179" sldId="327"/>
            <ac:spMk id="12" creationId="{8BCB64DB-A1A6-4E85-BAD7-175B3C897AAF}"/>
          </ac:spMkLst>
        </pc:spChg>
        <pc:spChg chg="add del mod">
          <ac:chgData name="Michael PRUVOST" userId="8f2a33a4f218d1ba" providerId="LiveId" clId="{40CD0A0F-58A3-4CA0-BBB5-F3AC4BC5E5C0}" dt="2020-10-13T14:51:40.066" v="19510" actId="478"/>
          <ac:spMkLst>
            <pc:docMk/>
            <pc:sldMk cId="4219977179" sldId="327"/>
            <ac:spMk id="13" creationId="{0AE5375D-0C09-400A-AEA4-CFEFE5CE7D38}"/>
          </ac:spMkLst>
        </pc:spChg>
        <pc:spChg chg="add mod">
          <ac:chgData name="Michael PRUVOST" userId="8f2a33a4f218d1ba" providerId="LiveId" clId="{40CD0A0F-58A3-4CA0-BBB5-F3AC4BC5E5C0}" dt="2020-10-13T14:51:41.320" v="19511"/>
          <ac:spMkLst>
            <pc:docMk/>
            <pc:sldMk cId="4219977179" sldId="327"/>
            <ac:spMk id="15" creationId="{59246765-1332-429A-B1AC-A908F681F10B}"/>
          </ac:spMkLst>
        </pc:spChg>
        <pc:picChg chg="add">
          <ac:chgData name="Michael PRUVOST" userId="8f2a33a4f218d1ba" providerId="LiveId" clId="{40CD0A0F-58A3-4CA0-BBB5-F3AC4BC5E5C0}" dt="2020-10-10T16:19:46.004" v="17086" actId="22"/>
          <ac:picMkLst>
            <pc:docMk/>
            <pc:sldMk cId="4219977179" sldId="327"/>
            <ac:picMk id="3" creationId="{9D89E673-E48C-4B53-AA6E-71E2CD988E4D}"/>
          </ac:picMkLst>
        </pc:picChg>
        <pc:picChg chg="del">
          <ac:chgData name="Michael PRUVOST" userId="8f2a33a4f218d1ba" providerId="LiveId" clId="{40CD0A0F-58A3-4CA0-BBB5-F3AC4BC5E5C0}" dt="2020-10-10T16:19:44.333" v="17085" actId="478"/>
          <ac:picMkLst>
            <pc:docMk/>
            <pc:sldMk cId="4219977179" sldId="327"/>
            <ac:picMk id="17410" creationId="{DEE8D9DA-F50D-4B4C-98DF-00B92728F29E}"/>
          </ac:picMkLst>
        </pc:picChg>
      </pc:sldChg>
      <pc:sldChg chg="addSp delSp modSp add del mod">
        <pc:chgData name="Michael PRUVOST" userId="8f2a33a4f218d1ba" providerId="LiveId" clId="{40CD0A0F-58A3-4CA0-BBB5-F3AC4BC5E5C0}" dt="2020-10-10T16:34:07.248" v="17201" actId="47"/>
        <pc:sldMkLst>
          <pc:docMk/>
          <pc:sldMk cId="3647146546" sldId="328"/>
        </pc:sldMkLst>
        <pc:spChg chg="mod">
          <ac:chgData name="Michael PRUVOST" userId="8f2a33a4f218d1ba" providerId="LiveId" clId="{40CD0A0F-58A3-4CA0-BBB5-F3AC4BC5E5C0}" dt="2020-10-10T16:30:47.776" v="17173" actId="113"/>
          <ac:spMkLst>
            <pc:docMk/>
            <pc:sldMk cId="3647146546" sldId="328"/>
            <ac:spMk id="11" creationId="{86A492C4-219E-49EE-94AD-D5AD4905B04E}"/>
          </ac:spMkLst>
        </pc:spChg>
        <pc:picChg chg="add">
          <ac:chgData name="Michael PRUVOST" userId="8f2a33a4f218d1ba" providerId="LiveId" clId="{40CD0A0F-58A3-4CA0-BBB5-F3AC4BC5E5C0}" dt="2020-10-10T16:19:50.326" v="17088" actId="22"/>
          <ac:picMkLst>
            <pc:docMk/>
            <pc:sldMk cId="3647146546" sldId="328"/>
            <ac:picMk id="3" creationId="{E2369927-C019-4CD6-AF7E-4F8783B2AFE1}"/>
          </ac:picMkLst>
        </pc:picChg>
        <pc:picChg chg="del">
          <ac:chgData name="Michael PRUVOST" userId="8f2a33a4f218d1ba" providerId="LiveId" clId="{40CD0A0F-58A3-4CA0-BBB5-F3AC4BC5E5C0}" dt="2020-10-10T16:19:49.925" v="17087" actId="478"/>
          <ac:picMkLst>
            <pc:docMk/>
            <pc:sldMk cId="3647146546" sldId="328"/>
            <ac:picMk id="17410" creationId="{DEE8D9DA-F50D-4B4C-98DF-00B92728F29E}"/>
          </ac:picMkLst>
        </pc:picChg>
      </pc:sldChg>
      <pc:sldChg chg="addSp delSp modSp add mod setBg">
        <pc:chgData name="Michael PRUVOST" userId="8f2a33a4f218d1ba" providerId="LiveId" clId="{40CD0A0F-58A3-4CA0-BBB5-F3AC4BC5E5C0}" dt="2020-10-13T14:51:58.105" v="19519"/>
        <pc:sldMkLst>
          <pc:docMk/>
          <pc:sldMk cId="3456067951" sldId="329"/>
        </pc:sldMkLst>
        <pc:spChg chg="del">
          <ac:chgData name="Michael PRUVOST" userId="8f2a33a4f218d1ba" providerId="LiveId" clId="{40CD0A0F-58A3-4CA0-BBB5-F3AC4BC5E5C0}" dt="2020-10-13T14:16:00.439" v="17250" actId="478"/>
          <ac:spMkLst>
            <pc:docMk/>
            <pc:sldMk cId="3456067951" sldId="329"/>
            <ac:spMk id="4" creationId="{3C41AB41-5ECD-4F3C-964B-C34078D9A3E6}"/>
          </ac:spMkLst>
        </pc:spChg>
        <pc:spChg chg="mod">
          <ac:chgData name="Michael PRUVOST" userId="8f2a33a4f218d1ba" providerId="LiveId" clId="{40CD0A0F-58A3-4CA0-BBB5-F3AC4BC5E5C0}" dt="2020-10-10T16:30:55.136" v="17174"/>
          <ac:spMkLst>
            <pc:docMk/>
            <pc:sldMk cId="3456067951" sldId="329"/>
            <ac:spMk id="5" creationId="{BB41F0ED-6F7C-477A-BD3D-EC99D99FDCA7}"/>
          </ac:spMkLst>
        </pc:spChg>
        <pc:spChg chg="mod">
          <ac:chgData name="Michael PRUVOST" userId="8f2a33a4f218d1ba" providerId="LiveId" clId="{40CD0A0F-58A3-4CA0-BBB5-F3AC4BC5E5C0}" dt="2020-10-10T16:30:55.136" v="17174"/>
          <ac:spMkLst>
            <pc:docMk/>
            <pc:sldMk cId="3456067951" sldId="329"/>
            <ac:spMk id="7" creationId="{DE469B6E-9A86-4B0C-8AEB-1399AAACE2F0}"/>
          </ac:spMkLst>
        </pc:spChg>
        <pc:spChg chg="add del mod">
          <ac:chgData name="Michael PRUVOST" userId="8f2a33a4f218d1ba" providerId="LiveId" clId="{40CD0A0F-58A3-4CA0-BBB5-F3AC4BC5E5C0}" dt="2020-10-13T14:16:02.142" v="17251" actId="478"/>
          <ac:spMkLst>
            <pc:docMk/>
            <pc:sldMk cId="3456067951" sldId="329"/>
            <ac:spMk id="9" creationId="{C4C55B26-5477-45EA-9919-D74956CC9DD3}"/>
          </ac:spMkLst>
        </pc:spChg>
        <pc:spChg chg="mod">
          <ac:chgData name="Michael PRUVOST" userId="8f2a33a4f218d1ba" providerId="LiveId" clId="{40CD0A0F-58A3-4CA0-BBB5-F3AC4BC5E5C0}" dt="2020-10-10T16:31:04.993" v="17177" actId="108"/>
          <ac:spMkLst>
            <pc:docMk/>
            <pc:sldMk cId="3456067951" sldId="329"/>
            <ac:spMk id="11" creationId="{86A492C4-219E-49EE-94AD-D5AD4905B04E}"/>
          </ac:spMkLst>
        </pc:spChg>
        <pc:spChg chg="add del mod">
          <ac:chgData name="Michael PRUVOST" userId="8f2a33a4f218d1ba" providerId="LiveId" clId="{40CD0A0F-58A3-4CA0-BBB5-F3AC4BC5E5C0}" dt="2020-10-13T14:51:54.473" v="19517" actId="478"/>
          <ac:spMkLst>
            <pc:docMk/>
            <pc:sldMk cId="3456067951" sldId="329"/>
            <ac:spMk id="12" creationId="{B99F0F48-0EA3-440A-B064-6014E823DCBA}"/>
          </ac:spMkLst>
        </pc:spChg>
        <pc:spChg chg="add del mod">
          <ac:chgData name="Michael PRUVOST" userId="8f2a33a4f218d1ba" providerId="LiveId" clId="{40CD0A0F-58A3-4CA0-BBB5-F3AC4BC5E5C0}" dt="2020-10-13T14:51:56.815" v="19518" actId="478"/>
          <ac:spMkLst>
            <pc:docMk/>
            <pc:sldMk cId="3456067951" sldId="329"/>
            <ac:spMk id="13" creationId="{EB4D6A60-4ED4-4553-B964-B0DFD4FB566F}"/>
          </ac:spMkLst>
        </pc:spChg>
        <pc:spChg chg="add mod">
          <ac:chgData name="Michael PRUVOST" userId="8f2a33a4f218d1ba" providerId="LiveId" clId="{40CD0A0F-58A3-4CA0-BBB5-F3AC4BC5E5C0}" dt="2020-10-13T14:51:58.105" v="19519"/>
          <ac:spMkLst>
            <pc:docMk/>
            <pc:sldMk cId="3456067951" sldId="329"/>
            <ac:spMk id="15" creationId="{042174E2-B0F7-44C4-9FAC-227B458068EA}"/>
          </ac:spMkLst>
        </pc:spChg>
        <pc:picChg chg="add">
          <ac:chgData name="Michael PRUVOST" userId="8f2a33a4f218d1ba" providerId="LiveId" clId="{40CD0A0F-58A3-4CA0-BBB5-F3AC4BC5E5C0}" dt="2020-10-10T16:19:56.067" v="17090" actId="22"/>
          <ac:picMkLst>
            <pc:docMk/>
            <pc:sldMk cId="3456067951" sldId="329"/>
            <ac:picMk id="3" creationId="{FE89C2D5-9311-4A9C-871C-1106487F7F88}"/>
          </ac:picMkLst>
        </pc:picChg>
        <pc:picChg chg="del">
          <ac:chgData name="Michael PRUVOST" userId="8f2a33a4f218d1ba" providerId="LiveId" clId="{40CD0A0F-58A3-4CA0-BBB5-F3AC4BC5E5C0}" dt="2020-10-10T16:19:55.366" v="17089" actId="478"/>
          <ac:picMkLst>
            <pc:docMk/>
            <pc:sldMk cId="3456067951" sldId="329"/>
            <ac:picMk id="17410" creationId="{DEE8D9DA-F50D-4B4C-98DF-00B92728F29E}"/>
          </ac:picMkLst>
        </pc:picChg>
      </pc:sldChg>
      <pc:sldChg chg="addSp delSp modSp add mod">
        <pc:chgData name="Michael PRUVOST" userId="8f2a33a4f218d1ba" providerId="LiveId" clId="{40CD0A0F-58A3-4CA0-BBB5-F3AC4BC5E5C0}" dt="2020-10-13T14:52:06.416" v="19523"/>
        <pc:sldMkLst>
          <pc:docMk/>
          <pc:sldMk cId="2652777773" sldId="330"/>
        </pc:sldMkLst>
        <pc:spChg chg="del">
          <ac:chgData name="Michael PRUVOST" userId="8f2a33a4f218d1ba" providerId="LiveId" clId="{40CD0A0F-58A3-4CA0-BBB5-F3AC4BC5E5C0}" dt="2020-10-13T14:15:51.671" v="17247" actId="478"/>
          <ac:spMkLst>
            <pc:docMk/>
            <pc:sldMk cId="2652777773" sldId="330"/>
            <ac:spMk id="4" creationId="{3C41AB41-5ECD-4F3C-964B-C34078D9A3E6}"/>
          </ac:spMkLst>
        </pc:spChg>
        <pc:spChg chg="add del mod">
          <ac:chgData name="Michael PRUVOST" userId="8f2a33a4f218d1ba" providerId="LiveId" clId="{40CD0A0F-58A3-4CA0-BBB5-F3AC4BC5E5C0}" dt="2020-10-13T14:15:53.133" v="17248" actId="478"/>
          <ac:spMkLst>
            <pc:docMk/>
            <pc:sldMk cId="2652777773" sldId="330"/>
            <ac:spMk id="9" creationId="{D2953E90-400F-461A-8645-98A02E865C27}"/>
          </ac:spMkLst>
        </pc:spChg>
        <pc:spChg chg="mod">
          <ac:chgData name="Michael PRUVOST" userId="8f2a33a4f218d1ba" providerId="LiveId" clId="{40CD0A0F-58A3-4CA0-BBB5-F3AC4BC5E5C0}" dt="2020-10-10T16:31:14.579" v="17178" actId="108"/>
          <ac:spMkLst>
            <pc:docMk/>
            <pc:sldMk cId="2652777773" sldId="330"/>
            <ac:spMk id="11" creationId="{86A492C4-219E-49EE-94AD-D5AD4905B04E}"/>
          </ac:spMkLst>
        </pc:spChg>
        <pc:spChg chg="add del mod">
          <ac:chgData name="Michael PRUVOST" userId="8f2a33a4f218d1ba" providerId="LiveId" clId="{40CD0A0F-58A3-4CA0-BBB5-F3AC4BC5E5C0}" dt="2020-10-13T14:52:02.924" v="19521" actId="478"/>
          <ac:spMkLst>
            <pc:docMk/>
            <pc:sldMk cId="2652777773" sldId="330"/>
            <ac:spMk id="12" creationId="{DFB8A9C6-F9D5-4DEA-8F51-F6770070C268}"/>
          </ac:spMkLst>
        </pc:spChg>
        <pc:spChg chg="add del mod">
          <ac:chgData name="Michael PRUVOST" userId="8f2a33a4f218d1ba" providerId="LiveId" clId="{40CD0A0F-58A3-4CA0-BBB5-F3AC4BC5E5C0}" dt="2020-10-13T14:52:05.104" v="19522" actId="478"/>
          <ac:spMkLst>
            <pc:docMk/>
            <pc:sldMk cId="2652777773" sldId="330"/>
            <ac:spMk id="13" creationId="{6D85F34E-CE91-4228-AAC9-A35A7F5E4866}"/>
          </ac:spMkLst>
        </pc:spChg>
        <pc:spChg chg="add mod">
          <ac:chgData name="Michael PRUVOST" userId="8f2a33a4f218d1ba" providerId="LiveId" clId="{40CD0A0F-58A3-4CA0-BBB5-F3AC4BC5E5C0}" dt="2020-10-13T14:52:06.416" v="19523"/>
          <ac:spMkLst>
            <pc:docMk/>
            <pc:sldMk cId="2652777773" sldId="330"/>
            <ac:spMk id="15" creationId="{1749C03E-78E4-48E4-8FED-382C31B3A585}"/>
          </ac:spMkLst>
        </pc:spChg>
        <pc:picChg chg="add">
          <ac:chgData name="Michael PRUVOST" userId="8f2a33a4f218d1ba" providerId="LiveId" clId="{40CD0A0F-58A3-4CA0-BBB5-F3AC4BC5E5C0}" dt="2020-10-10T16:20:01.026" v="17092" actId="22"/>
          <ac:picMkLst>
            <pc:docMk/>
            <pc:sldMk cId="2652777773" sldId="330"/>
            <ac:picMk id="3" creationId="{D3550CC1-8AC3-41C4-A085-1B930F7834F7}"/>
          </ac:picMkLst>
        </pc:picChg>
        <pc:picChg chg="del">
          <ac:chgData name="Michael PRUVOST" userId="8f2a33a4f218d1ba" providerId="LiveId" clId="{40CD0A0F-58A3-4CA0-BBB5-F3AC4BC5E5C0}" dt="2020-10-10T16:20:00.157" v="17091" actId="478"/>
          <ac:picMkLst>
            <pc:docMk/>
            <pc:sldMk cId="2652777773" sldId="330"/>
            <ac:picMk id="17410" creationId="{DEE8D9DA-F50D-4B4C-98DF-00B92728F29E}"/>
          </ac:picMkLst>
        </pc:picChg>
      </pc:sldChg>
      <pc:sldChg chg="addSp delSp modSp add mod">
        <pc:chgData name="Michael PRUVOST" userId="8f2a33a4f218d1ba" providerId="LiveId" clId="{40CD0A0F-58A3-4CA0-BBB5-F3AC4BC5E5C0}" dt="2020-10-13T14:52:14.819" v="19526"/>
        <pc:sldMkLst>
          <pc:docMk/>
          <pc:sldMk cId="2272818019" sldId="331"/>
        </pc:sldMkLst>
        <pc:spChg chg="del">
          <ac:chgData name="Michael PRUVOST" userId="8f2a33a4f218d1ba" providerId="LiveId" clId="{40CD0A0F-58A3-4CA0-BBB5-F3AC4BC5E5C0}" dt="2020-10-13T14:15:40.316" v="17244" actId="478"/>
          <ac:spMkLst>
            <pc:docMk/>
            <pc:sldMk cId="2272818019" sldId="331"/>
            <ac:spMk id="4" creationId="{3C41AB41-5ECD-4F3C-964B-C34078D9A3E6}"/>
          </ac:spMkLst>
        </pc:spChg>
        <pc:spChg chg="add del mod">
          <ac:chgData name="Michael PRUVOST" userId="8f2a33a4f218d1ba" providerId="LiveId" clId="{40CD0A0F-58A3-4CA0-BBB5-F3AC4BC5E5C0}" dt="2020-10-13T14:15:43.429" v="17245" actId="478"/>
          <ac:spMkLst>
            <pc:docMk/>
            <pc:sldMk cId="2272818019" sldId="331"/>
            <ac:spMk id="9" creationId="{222D060B-66E9-4C68-AD75-0E6C3F7D09CD}"/>
          </ac:spMkLst>
        </pc:spChg>
        <pc:spChg chg="mod">
          <ac:chgData name="Michael PRUVOST" userId="8f2a33a4f218d1ba" providerId="LiveId" clId="{40CD0A0F-58A3-4CA0-BBB5-F3AC4BC5E5C0}" dt="2020-10-10T16:31:22.521" v="17179" actId="108"/>
          <ac:spMkLst>
            <pc:docMk/>
            <pc:sldMk cId="2272818019" sldId="331"/>
            <ac:spMk id="11" creationId="{86A492C4-219E-49EE-94AD-D5AD4905B04E}"/>
          </ac:spMkLst>
        </pc:spChg>
        <pc:spChg chg="add del mod">
          <ac:chgData name="Michael PRUVOST" userId="8f2a33a4f218d1ba" providerId="LiveId" clId="{40CD0A0F-58A3-4CA0-BBB5-F3AC4BC5E5C0}" dt="2020-10-13T14:52:12.273" v="19524" actId="478"/>
          <ac:spMkLst>
            <pc:docMk/>
            <pc:sldMk cId="2272818019" sldId="331"/>
            <ac:spMk id="12" creationId="{EAA27736-D5CD-413E-BA15-864C857FECFD}"/>
          </ac:spMkLst>
        </pc:spChg>
        <pc:spChg chg="add del mod">
          <ac:chgData name="Michael PRUVOST" userId="8f2a33a4f218d1ba" providerId="LiveId" clId="{40CD0A0F-58A3-4CA0-BBB5-F3AC4BC5E5C0}" dt="2020-10-13T14:52:13.541" v="19525" actId="478"/>
          <ac:spMkLst>
            <pc:docMk/>
            <pc:sldMk cId="2272818019" sldId="331"/>
            <ac:spMk id="13" creationId="{769A348C-6BCD-4268-870C-B05FF2286BBF}"/>
          </ac:spMkLst>
        </pc:spChg>
        <pc:spChg chg="add mod">
          <ac:chgData name="Michael PRUVOST" userId="8f2a33a4f218d1ba" providerId="LiveId" clId="{40CD0A0F-58A3-4CA0-BBB5-F3AC4BC5E5C0}" dt="2020-10-13T14:52:14.819" v="19526"/>
          <ac:spMkLst>
            <pc:docMk/>
            <pc:sldMk cId="2272818019" sldId="331"/>
            <ac:spMk id="15" creationId="{12719430-D6CF-45D6-B5FF-ABB54FC18FB6}"/>
          </ac:spMkLst>
        </pc:spChg>
        <pc:picChg chg="add">
          <ac:chgData name="Michael PRUVOST" userId="8f2a33a4f218d1ba" providerId="LiveId" clId="{40CD0A0F-58A3-4CA0-BBB5-F3AC4BC5E5C0}" dt="2020-10-10T16:20:05.249" v="17093" actId="22"/>
          <ac:picMkLst>
            <pc:docMk/>
            <pc:sldMk cId="2272818019" sldId="331"/>
            <ac:picMk id="3" creationId="{9836BC6F-C1FD-4E1E-9F86-C40465A29392}"/>
          </ac:picMkLst>
        </pc:picChg>
        <pc:picChg chg="del mod">
          <ac:chgData name="Michael PRUVOST" userId="8f2a33a4f218d1ba" providerId="LiveId" clId="{40CD0A0F-58A3-4CA0-BBB5-F3AC4BC5E5C0}" dt="2020-10-10T16:20:08.622" v="17095" actId="478"/>
          <ac:picMkLst>
            <pc:docMk/>
            <pc:sldMk cId="2272818019" sldId="331"/>
            <ac:picMk id="17410" creationId="{DEE8D9DA-F50D-4B4C-98DF-00B92728F29E}"/>
          </ac:picMkLst>
        </pc:picChg>
      </pc:sldChg>
      <pc:sldChg chg="addSp delSp modSp add mod">
        <pc:chgData name="Michael PRUVOST" userId="8f2a33a4f218d1ba" providerId="LiveId" clId="{40CD0A0F-58A3-4CA0-BBB5-F3AC4BC5E5C0}" dt="2020-10-13T14:52:21.992" v="19529"/>
        <pc:sldMkLst>
          <pc:docMk/>
          <pc:sldMk cId="1918893633" sldId="332"/>
        </pc:sldMkLst>
        <pc:spChg chg="del">
          <ac:chgData name="Michael PRUVOST" userId="8f2a33a4f218d1ba" providerId="LiveId" clId="{40CD0A0F-58A3-4CA0-BBB5-F3AC4BC5E5C0}" dt="2020-10-13T14:15:30.925" v="17241" actId="478"/>
          <ac:spMkLst>
            <pc:docMk/>
            <pc:sldMk cId="1918893633" sldId="332"/>
            <ac:spMk id="4" creationId="{3C41AB41-5ECD-4F3C-964B-C34078D9A3E6}"/>
          </ac:spMkLst>
        </pc:spChg>
        <pc:spChg chg="add del mod">
          <ac:chgData name="Michael PRUVOST" userId="8f2a33a4f218d1ba" providerId="LiveId" clId="{40CD0A0F-58A3-4CA0-BBB5-F3AC4BC5E5C0}" dt="2020-10-13T14:15:32.922" v="17242" actId="478"/>
          <ac:spMkLst>
            <pc:docMk/>
            <pc:sldMk cId="1918893633" sldId="332"/>
            <ac:spMk id="9" creationId="{D500643A-2C2F-4CFC-8EA7-389C2D5179EE}"/>
          </ac:spMkLst>
        </pc:spChg>
        <pc:spChg chg="mod">
          <ac:chgData name="Michael PRUVOST" userId="8f2a33a4f218d1ba" providerId="LiveId" clId="{40CD0A0F-58A3-4CA0-BBB5-F3AC4BC5E5C0}" dt="2020-10-10T16:31:27.575" v="17180" actId="108"/>
          <ac:spMkLst>
            <pc:docMk/>
            <pc:sldMk cId="1918893633" sldId="332"/>
            <ac:spMk id="11" creationId="{86A492C4-219E-49EE-94AD-D5AD4905B04E}"/>
          </ac:spMkLst>
        </pc:spChg>
        <pc:spChg chg="add del mod">
          <ac:chgData name="Michael PRUVOST" userId="8f2a33a4f218d1ba" providerId="LiveId" clId="{40CD0A0F-58A3-4CA0-BBB5-F3AC4BC5E5C0}" dt="2020-10-13T14:52:19.553" v="19527" actId="478"/>
          <ac:spMkLst>
            <pc:docMk/>
            <pc:sldMk cId="1918893633" sldId="332"/>
            <ac:spMk id="12" creationId="{224B096D-06CE-4D4E-A22A-5DB16539AAF5}"/>
          </ac:spMkLst>
        </pc:spChg>
        <pc:spChg chg="add del mod">
          <ac:chgData name="Michael PRUVOST" userId="8f2a33a4f218d1ba" providerId="LiveId" clId="{40CD0A0F-58A3-4CA0-BBB5-F3AC4BC5E5C0}" dt="2020-10-13T14:52:20.671" v="19528" actId="478"/>
          <ac:spMkLst>
            <pc:docMk/>
            <pc:sldMk cId="1918893633" sldId="332"/>
            <ac:spMk id="13" creationId="{8A1C3410-988F-47FC-A1C7-5D11F3704014}"/>
          </ac:spMkLst>
        </pc:spChg>
        <pc:spChg chg="add mod">
          <ac:chgData name="Michael PRUVOST" userId="8f2a33a4f218d1ba" providerId="LiveId" clId="{40CD0A0F-58A3-4CA0-BBB5-F3AC4BC5E5C0}" dt="2020-10-13T14:52:21.992" v="19529"/>
          <ac:spMkLst>
            <pc:docMk/>
            <pc:sldMk cId="1918893633" sldId="332"/>
            <ac:spMk id="15" creationId="{E521EB7D-EFFA-4C2D-8F6D-62619EA36CFA}"/>
          </ac:spMkLst>
        </pc:spChg>
        <pc:picChg chg="add">
          <ac:chgData name="Michael PRUVOST" userId="8f2a33a4f218d1ba" providerId="LiveId" clId="{40CD0A0F-58A3-4CA0-BBB5-F3AC4BC5E5C0}" dt="2020-10-10T16:20:12.543" v="17097" actId="22"/>
          <ac:picMkLst>
            <pc:docMk/>
            <pc:sldMk cId="1918893633" sldId="332"/>
            <ac:picMk id="3" creationId="{D26EFA53-F9A1-4ACC-A14D-DADDBA2D892C}"/>
          </ac:picMkLst>
        </pc:picChg>
        <pc:picChg chg="del">
          <ac:chgData name="Michael PRUVOST" userId="8f2a33a4f218d1ba" providerId="LiveId" clId="{40CD0A0F-58A3-4CA0-BBB5-F3AC4BC5E5C0}" dt="2020-10-10T16:20:11.835" v="17096" actId="478"/>
          <ac:picMkLst>
            <pc:docMk/>
            <pc:sldMk cId="1918893633" sldId="332"/>
            <ac:picMk id="17410" creationId="{DEE8D9DA-F50D-4B4C-98DF-00B92728F29E}"/>
          </ac:picMkLst>
        </pc:picChg>
      </pc:sldChg>
      <pc:sldChg chg="new del">
        <pc:chgData name="Michael PRUVOST" userId="8f2a33a4f218d1ba" providerId="LiveId" clId="{40CD0A0F-58A3-4CA0-BBB5-F3AC4BC5E5C0}" dt="2020-10-10T16:22:49.202" v="17119" actId="680"/>
        <pc:sldMkLst>
          <pc:docMk/>
          <pc:sldMk cId="2134298379" sldId="333"/>
        </pc:sldMkLst>
      </pc:sldChg>
      <pc:sldChg chg="addSp delSp modSp add mod">
        <pc:chgData name="Michael PRUVOST" userId="8f2a33a4f218d1ba" providerId="LiveId" clId="{40CD0A0F-58A3-4CA0-BBB5-F3AC4BC5E5C0}" dt="2020-10-13T14:52:30.768" v="19532"/>
        <pc:sldMkLst>
          <pc:docMk/>
          <pc:sldMk cId="3880105406" sldId="333"/>
        </pc:sldMkLst>
        <pc:spChg chg="del">
          <ac:chgData name="Michael PRUVOST" userId="8f2a33a4f218d1ba" providerId="LiveId" clId="{40CD0A0F-58A3-4CA0-BBB5-F3AC4BC5E5C0}" dt="2020-10-13T14:15:17.572" v="17238" actId="478"/>
          <ac:spMkLst>
            <pc:docMk/>
            <pc:sldMk cId="3880105406" sldId="333"/>
            <ac:spMk id="4" creationId="{3C41AB41-5ECD-4F3C-964B-C34078D9A3E6}"/>
          </ac:spMkLst>
        </pc:spChg>
        <pc:spChg chg="add del mod">
          <ac:chgData name="Michael PRUVOST" userId="8f2a33a4f218d1ba" providerId="LiveId" clId="{40CD0A0F-58A3-4CA0-BBB5-F3AC4BC5E5C0}" dt="2020-10-13T14:15:20.794" v="17239" actId="478"/>
          <ac:spMkLst>
            <pc:docMk/>
            <pc:sldMk cId="3880105406" sldId="333"/>
            <ac:spMk id="9" creationId="{E4313C1E-C9CD-41D5-9A20-AD58F851B13F}"/>
          </ac:spMkLst>
        </pc:spChg>
        <pc:spChg chg="mod">
          <ac:chgData name="Michael PRUVOST" userId="8f2a33a4f218d1ba" providerId="LiveId" clId="{40CD0A0F-58A3-4CA0-BBB5-F3AC4BC5E5C0}" dt="2020-10-10T16:31:32.485" v="17181" actId="108"/>
          <ac:spMkLst>
            <pc:docMk/>
            <pc:sldMk cId="3880105406" sldId="333"/>
            <ac:spMk id="11" creationId="{86A492C4-219E-49EE-94AD-D5AD4905B04E}"/>
          </ac:spMkLst>
        </pc:spChg>
        <pc:spChg chg="add del mod">
          <ac:chgData name="Michael PRUVOST" userId="8f2a33a4f218d1ba" providerId="LiveId" clId="{40CD0A0F-58A3-4CA0-BBB5-F3AC4BC5E5C0}" dt="2020-10-13T14:52:27.034" v="19530" actId="478"/>
          <ac:spMkLst>
            <pc:docMk/>
            <pc:sldMk cId="3880105406" sldId="333"/>
            <ac:spMk id="12" creationId="{3E1273AF-D4D3-4420-856E-468B1E199063}"/>
          </ac:spMkLst>
        </pc:spChg>
        <pc:spChg chg="add del mod">
          <ac:chgData name="Michael PRUVOST" userId="8f2a33a4f218d1ba" providerId="LiveId" clId="{40CD0A0F-58A3-4CA0-BBB5-F3AC4BC5E5C0}" dt="2020-10-13T14:52:29.348" v="19531" actId="478"/>
          <ac:spMkLst>
            <pc:docMk/>
            <pc:sldMk cId="3880105406" sldId="333"/>
            <ac:spMk id="13" creationId="{A67DB578-1F27-4787-9F4D-15F35CD4B06B}"/>
          </ac:spMkLst>
        </pc:spChg>
        <pc:spChg chg="add mod">
          <ac:chgData name="Michael PRUVOST" userId="8f2a33a4f218d1ba" providerId="LiveId" clId="{40CD0A0F-58A3-4CA0-BBB5-F3AC4BC5E5C0}" dt="2020-10-13T14:52:30.768" v="19532"/>
          <ac:spMkLst>
            <pc:docMk/>
            <pc:sldMk cId="3880105406" sldId="333"/>
            <ac:spMk id="15" creationId="{FFB42564-786B-4D94-8E6F-7299677BA669}"/>
          </ac:spMkLst>
        </pc:spChg>
      </pc:sldChg>
      <pc:sldChg chg="addSp delSp modSp add mod">
        <pc:chgData name="Michael PRUVOST" userId="8f2a33a4f218d1ba" providerId="LiveId" clId="{40CD0A0F-58A3-4CA0-BBB5-F3AC4BC5E5C0}" dt="2020-10-13T14:52:45.841" v="19538"/>
        <pc:sldMkLst>
          <pc:docMk/>
          <pc:sldMk cId="2363529020" sldId="334"/>
        </pc:sldMkLst>
        <pc:spChg chg="del">
          <ac:chgData name="Michael PRUVOST" userId="8f2a33a4f218d1ba" providerId="LiveId" clId="{40CD0A0F-58A3-4CA0-BBB5-F3AC4BC5E5C0}" dt="2020-10-13T14:14:57.608" v="17232" actId="478"/>
          <ac:spMkLst>
            <pc:docMk/>
            <pc:sldMk cId="2363529020" sldId="334"/>
            <ac:spMk id="4" creationId="{3C41AB41-5ECD-4F3C-964B-C34078D9A3E6}"/>
          </ac:spMkLst>
        </pc:spChg>
        <pc:spChg chg="add del mod">
          <ac:chgData name="Michael PRUVOST" userId="8f2a33a4f218d1ba" providerId="LiveId" clId="{40CD0A0F-58A3-4CA0-BBB5-F3AC4BC5E5C0}" dt="2020-10-13T14:14:58.903" v="17233" actId="478"/>
          <ac:spMkLst>
            <pc:docMk/>
            <pc:sldMk cId="2363529020" sldId="334"/>
            <ac:spMk id="9" creationId="{0CD391F0-663D-4B05-A715-137B24F945AF}"/>
          </ac:spMkLst>
        </pc:spChg>
        <pc:spChg chg="mod">
          <ac:chgData name="Michael PRUVOST" userId="8f2a33a4f218d1ba" providerId="LiveId" clId="{40CD0A0F-58A3-4CA0-BBB5-F3AC4BC5E5C0}" dt="2020-10-10T16:31:55.614" v="17186" actId="1076"/>
          <ac:spMkLst>
            <pc:docMk/>
            <pc:sldMk cId="2363529020" sldId="334"/>
            <ac:spMk id="11" creationId="{86A492C4-219E-49EE-94AD-D5AD4905B04E}"/>
          </ac:spMkLst>
        </pc:spChg>
        <pc:spChg chg="add del mod">
          <ac:chgData name="Michael PRUVOST" userId="8f2a33a4f218d1ba" providerId="LiveId" clId="{40CD0A0F-58A3-4CA0-BBB5-F3AC4BC5E5C0}" dt="2020-10-13T14:52:42.795" v="19536" actId="478"/>
          <ac:spMkLst>
            <pc:docMk/>
            <pc:sldMk cId="2363529020" sldId="334"/>
            <ac:spMk id="12" creationId="{3B10795A-C978-43BD-A270-C57C9AFE63D2}"/>
          </ac:spMkLst>
        </pc:spChg>
        <pc:spChg chg="add del mod">
          <ac:chgData name="Michael PRUVOST" userId="8f2a33a4f218d1ba" providerId="LiveId" clId="{40CD0A0F-58A3-4CA0-BBB5-F3AC4BC5E5C0}" dt="2020-10-13T14:52:44.441" v="19537" actId="478"/>
          <ac:spMkLst>
            <pc:docMk/>
            <pc:sldMk cId="2363529020" sldId="334"/>
            <ac:spMk id="13" creationId="{F63F96E9-3B62-4C32-A970-321AA69394BC}"/>
          </ac:spMkLst>
        </pc:spChg>
        <pc:spChg chg="add mod">
          <ac:chgData name="Michael PRUVOST" userId="8f2a33a4f218d1ba" providerId="LiveId" clId="{40CD0A0F-58A3-4CA0-BBB5-F3AC4BC5E5C0}" dt="2020-10-13T14:52:45.841" v="19538"/>
          <ac:spMkLst>
            <pc:docMk/>
            <pc:sldMk cId="2363529020" sldId="334"/>
            <ac:spMk id="15" creationId="{E675CE9E-2B5C-48FD-B543-8D622462CA60}"/>
          </ac:spMkLst>
        </pc:spChg>
      </pc:sldChg>
      <pc:sldChg chg="modSp add del mod">
        <pc:chgData name="Michael PRUVOST" userId="8f2a33a4f218d1ba" providerId="LiveId" clId="{40CD0A0F-58A3-4CA0-BBB5-F3AC4BC5E5C0}" dt="2020-10-13T14:09:04.786" v="17202" actId="47"/>
        <pc:sldMkLst>
          <pc:docMk/>
          <pc:sldMk cId="4052378069" sldId="335"/>
        </pc:sldMkLst>
        <pc:spChg chg="mod">
          <ac:chgData name="Michael PRUVOST" userId="8f2a33a4f218d1ba" providerId="LiveId" clId="{40CD0A0F-58A3-4CA0-BBB5-F3AC4BC5E5C0}" dt="2020-10-10T16:32:08.567" v="17188" actId="113"/>
          <ac:spMkLst>
            <pc:docMk/>
            <pc:sldMk cId="4052378069" sldId="335"/>
            <ac:spMk id="11" creationId="{86A492C4-219E-49EE-94AD-D5AD4905B04E}"/>
          </ac:spMkLst>
        </pc:spChg>
      </pc:sldChg>
      <pc:sldChg chg="addSp delSp modSp add del mod">
        <pc:chgData name="Michael PRUVOST" userId="8f2a33a4f218d1ba" providerId="LiveId" clId="{40CD0A0F-58A3-4CA0-BBB5-F3AC4BC5E5C0}" dt="2020-10-13T14:48:33.783" v="19455" actId="47"/>
        <pc:sldMkLst>
          <pc:docMk/>
          <pc:sldMk cId="851922576" sldId="336"/>
        </pc:sldMkLst>
        <pc:spChg chg="del">
          <ac:chgData name="Michael PRUVOST" userId="8f2a33a4f218d1ba" providerId="LiveId" clId="{40CD0A0F-58A3-4CA0-BBB5-F3AC4BC5E5C0}" dt="2020-10-13T14:14:47.673" v="17229" actId="478"/>
          <ac:spMkLst>
            <pc:docMk/>
            <pc:sldMk cId="851922576" sldId="336"/>
            <ac:spMk id="4" creationId="{3C41AB41-5ECD-4F3C-964B-C34078D9A3E6}"/>
          </ac:spMkLst>
        </pc:spChg>
        <pc:spChg chg="add del mod">
          <ac:chgData name="Michael PRUVOST" userId="8f2a33a4f218d1ba" providerId="LiveId" clId="{40CD0A0F-58A3-4CA0-BBB5-F3AC4BC5E5C0}" dt="2020-10-13T14:14:53.385" v="17231" actId="478"/>
          <ac:spMkLst>
            <pc:docMk/>
            <pc:sldMk cId="851922576" sldId="336"/>
            <ac:spMk id="9" creationId="{55FB7728-2AD2-4ADC-8A38-0ABC60A38A90}"/>
          </ac:spMkLst>
        </pc:spChg>
        <pc:spChg chg="add mod">
          <ac:chgData name="Michael PRUVOST" userId="8f2a33a4f218d1ba" providerId="LiveId" clId="{40CD0A0F-58A3-4CA0-BBB5-F3AC4BC5E5C0}" dt="2020-10-13T14:14:49.274" v="17230"/>
          <ac:spMkLst>
            <pc:docMk/>
            <pc:sldMk cId="851922576" sldId="336"/>
            <ac:spMk id="12" creationId="{E7DAB646-66D8-48CC-B9FC-ED70AFCCEC31}"/>
          </ac:spMkLst>
        </pc:spChg>
      </pc:sldChg>
      <pc:sldChg chg="addSp delSp modSp add mod ord">
        <pc:chgData name="Michael PRUVOST" userId="8f2a33a4f218d1ba" providerId="LiveId" clId="{40CD0A0F-58A3-4CA0-BBB5-F3AC4BC5E5C0}" dt="2020-10-13T14:52:38.273" v="19535"/>
        <pc:sldMkLst>
          <pc:docMk/>
          <pc:sldMk cId="1148455108" sldId="337"/>
        </pc:sldMkLst>
        <pc:spChg chg="del">
          <ac:chgData name="Michael PRUVOST" userId="8f2a33a4f218d1ba" providerId="LiveId" clId="{40CD0A0F-58A3-4CA0-BBB5-F3AC4BC5E5C0}" dt="2020-10-13T14:15:06.133" v="17235" actId="478"/>
          <ac:spMkLst>
            <pc:docMk/>
            <pc:sldMk cId="1148455108" sldId="337"/>
            <ac:spMk id="4" creationId="{3C41AB41-5ECD-4F3C-964B-C34078D9A3E6}"/>
          </ac:spMkLst>
        </pc:spChg>
        <pc:spChg chg="add del mod">
          <ac:chgData name="Michael PRUVOST" userId="8f2a33a4f218d1ba" providerId="LiveId" clId="{40CD0A0F-58A3-4CA0-BBB5-F3AC4BC5E5C0}" dt="2020-10-13T14:15:09.804" v="17236" actId="478"/>
          <ac:spMkLst>
            <pc:docMk/>
            <pc:sldMk cId="1148455108" sldId="337"/>
            <ac:spMk id="9" creationId="{1697B8F4-2A83-4EB0-A653-3A7E47CC08D8}"/>
          </ac:spMkLst>
        </pc:spChg>
        <pc:spChg chg="mod">
          <ac:chgData name="Michael PRUVOST" userId="8f2a33a4f218d1ba" providerId="LiveId" clId="{40CD0A0F-58A3-4CA0-BBB5-F3AC4BC5E5C0}" dt="2020-10-10T16:31:42.783" v="17184" actId="113"/>
          <ac:spMkLst>
            <pc:docMk/>
            <pc:sldMk cId="1148455108" sldId="337"/>
            <ac:spMk id="11" creationId="{86A492C4-219E-49EE-94AD-D5AD4905B04E}"/>
          </ac:spMkLst>
        </pc:spChg>
        <pc:spChg chg="add del mod">
          <ac:chgData name="Michael PRUVOST" userId="8f2a33a4f218d1ba" providerId="LiveId" clId="{40CD0A0F-58A3-4CA0-BBB5-F3AC4BC5E5C0}" dt="2020-10-13T14:52:35.210" v="19533" actId="478"/>
          <ac:spMkLst>
            <pc:docMk/>
            <pc:sldMk cId="1148455108" sldId="337"/>
            <ac:spMk id="12" creationId="{4D6B3935-F4A3-4EC0-A9F6-9DB0F3A070EE}"/>
          </ac:spMkLst>
        </pc:spChg>
        <pc:spChg chg="add del mod">
          <ac:chgData name="Michael PRUVOST" userId="8f2a33a4f218d1ba" providerId="LiveId" clId="{40CD0A0F-58A3-4CA0-BBB5-F3AC4BC5E5C0}" dt="2020-10-13T14:52:36.911" v="19534" actId="478"/>
          <ac:spMkLst>
            <pc:docMk/>
            <pc:sldMk cId="1148455108" sldId="337"/>
            <ac:spMk id="13" creationId="{DE9BF690-4348-4BAC-9A05-221CDA82F6C4}"/>
          </ac:spMkLst>
        </pc:spChg>
        <pc:spChg chg="add mod">
          <ac:chgData name="Michael PRUVOST" userId="8f2a33a4f218d1ba" providerId="LiveId" clId="{40CD0A0F-58A3-4CA0-BBB5-F3AC4BC5E5C0}" dt="2020-10-13T14:52:38.273" v="19535"/>
          <ac:spMkLst>
            <pc:docMk/>
            <pc:sldMk cId="1148455108" sldId="337"/>
            <ac:spMk id="15" creationId="{F5FD2160-F0E9-412D-B952-9E608BE4197F}"/>
          </ac:spMkLst>
        </pc:spChg>
      </pc:sldChg>
      <pc:sldChg chg="addSp delSp modSp add mod ord setBg">
        <pc:chgData name="Michael PRUVOST" userId="8f2a33a4f218d1ba" providerId="LiveId" clId="{40CD0A0F-58A3-4CA0-BBB5-F3AC4BC5E5C0}" dt="2020-10-13T14:51:49.703" v="19516"/>
        <pc:sldMkLst>
          <pc:docMk/>
          <pc:sldMk cId="1400629508" sldId="338"/>
        </pc:sldMkLst>
        <pc:spChg chg="del">
          <ac:chgData name="Michael PRUVOST" userId="8f2a33a4f218d1ba" providerId="LiveId" clId="{40CD0A0F-58A3-4CA0-BBB5-F3AC4BC5E5C0}" dt="2020-10-13T14:16:08.478" v="17253" actId="478"/>
          <ac:spMkLst>
            <pc:docMk/>
            <pc:sldMk cId="1400629508" sldId="338"/>
            <ac:spMk id="4" creationId="{3C41AB41-5ECD-4F3C-964B-C34078D9A3E6}"/>
          </ac:spMkLst>
        </pc:spChg>
        <pc:spChg chg="mod">
          <ac:chgData name="Michael PRUVOST" userId="8f2a33a4f218d1ba" providerId="LiveId" clId="{40CD0A0F-58A3-4CA0-BBB5-F3AC4BC5E5C0}" dt="2020-10-10T16:32:15.813" v="17189"/>
          <ac:spMkLst>
            <pc:docMk/>
            <pc:sldMk cId="1400629508" sldId="338"/>
            <ac:spMk id="5" creationId="{BB41F0ED-6F7C-477A-BD3D-EC99D99FDCA7}"/>
          </ac:spMkLst>
        </pc:spChg>
        <pc:spChg chg="mod">
          <ac:chgData name="Michael PRUVOST" userId="8f2a33a4f218d1ba" providerId="LiveId" clId="{40CD0A0F-58A3-4CA0-BBB5-F3AC4BC5E5C0}" dt="2020-10-10T16:32:15.813" v="17189"/>
          <ac:spMkLst>
            <pc:docMk/>
            <pc:sldMk cId="1400629508" sldId="338"/>
            <ac:spMk id="7" creationId="{DE469B6E-9A86-4B0C-8AEB-1399AAACE2F0}"/>
          </ac:spMkLst>
        </pc:spChg>
        <pc:spChg chg="add del mod">
          <ac:chgData name="Michael PRUVOST" userId="8f2a33a4f218d1ba" providerId="LiveId" clId="{40CD0A0F-58A3-4CA0-BBB5-F3AC4BC5E5C0}" dt="2020-10-13T14:16:10.393" v="17254" actId="478"/>
          <ac:spMkLst>
            <pc:docMk/>
            <pc:sldMk cId="1400629508" sldId="338"/>
            <ac:spMk id="9" creationId="{9D0EE4C1-DD8F-4A67-8538-9BA57543502E}"/>
          </ac:spMkLst>
        </pc:spChg>
        <pc:spChg chg="add del mod">
          <ac:chgData name="Michael PRUVOST" userId="8f2a33a4f218d1ba" providerId="LiveId" clId="{40CD0A0F-58A3-4CA0-BBB5-F3AC4BC5E5C0}" dt="2020-10-13T14:51:48.246" v="19515" actId="478"/>
          <ac:spMkLst>
            <pc:docMk/>
            <pc:sldMk cId="1400629508" sldId="338"/>
            <ac:spMk id="11" creationId="{82CE3080-AEEF-4963-80D0-BB82DCA3FDDE}"/>
          </ac:spMkLst>
        </pc:spChg>
        <pc:spChg chg="mod">
          <ac:chgData name="Michael PRUVOST" userId="8f2a33a4f218d1ba" providerId="LiveId" clId="{40CD0A0F-58A3-4CA0-BBB5-F3AC4BC5E5C0}" dt="2020-10-10T16:34:03.511" v="17200" actId="1076"/>
          <ac:spMkLst>
            <pc:docMk/>
            <pc:sldMk cId="1400629508" sldId="338"/>
            <ac:spMk id="12" creationId="{5A317DD9-135F-48D8-AAC2-276C8F1BE29D}"/>
          </ac:spMkLst>
        </pc:spChg>
        <pc:spChg chg="add del mod">
          <ac:chgData name="Michael PRUVOST" userId="8f2a33a4f218d1ba" providerId="LiveId" clId="{40CD0A0F-58A3-4CA0-BBB5-F3AC4BC5E5C0}" dt="2020-10-13T14:51:46.122" v="19513" actId="478"/>
          <ac:spMkLst>
            <pc:docMk/>
            <pc:sldMk cId="1400629508" sldId="338"/>
            <ac:spMk id="13" creationId="{E0D170B0-EC61-495D-88C8-604A2A82481C}"/>
          </ac:spMkLst>
        </pc:spChg>
        <pc:spChg chg="add mod">
          <ac:chgData name="Michael PRUVOST" userId="8f2a33a4f218d1ba" providerId="LiveId" clId="{40CD0A0F-58A3-4CA0-BBB5-F3AC4BC5E5C0}" dt="2020-10-13T14:51:49.703" v="19516"/>
          <ac:spMkLst>
            <pc:docMk/>
            <pc:sldMk cId="1400629508" sldId="338"/>
            <ac:spMk id="15" creationId="{C6D3F3CC-1615-4534-9709-07319683B82A}"/>
          </ac:spMkLst>
        </pc:spChg>
      </pc:sldChg>
      <pc:sldChg chg="addSp delSp modSp add mod ord">
        <pc:chgData name="Michael PRUVOST" userId="8f2a33a4f218d1ba" providerId="LiveId" clId="{40CD0A0F-58A3-4CA0-BBB5-F3AC4BC5E5C0}" dt="2020-10-13T14:53:19.674" v="19541" actId="11"/>
        <pc:sldMkLst>
          <pc:docMk/>
          <pc:sldMk cId="455296042" sldId="339"/>
        </pc:sldMkLst>
        <pc:spChg chg="mod">
          <ac:chgData name="Michael PRUVOST" userId="8f2a33a4f218d1ba" providerId="LiveId" clId="{40CD0A0F-58A3-4CA0-BBB5-F3AC4BC5E5C0}" dt="2020-10-13T14:48:57.455" v="19457" actId="20577"/>
          <ac:spMkLst>
            <pc:docMk/>
            <pc:sldMk cId="455296042" sldId="339"/>
            <ac:spMk id="3" creationId="{A063087D-E9A0-4CAF-8664-4D9DE3575273}"/>
          </ac:spMkLst>
        </pc:spChg>
        <pc:spChg chg="mod">
          <ac:chgData name="Michael PRUVOST" userId="8f2a33a4f218d1ba" providerId="LiveId" clId="{40CD0A0F-58A3-4CA0-BBB5-F3AC4BC5E5C0}" dt="2020-10-13T14:53:19.674" v="19541" actId="11"/>
          <ac:spMkLst>
            <pc:docMk/>
            <pc:sldMk cId="455296042" sldId="339"/>
            <ac:spMk id="4" creationId="{3C41AB41-5ECD-4F3C-964B-C34078D9A3E6}"/>
          </ac:spMkLst>
        </pc:spChg>
        <pc:spChg chg="del mod">
          <ac:chgData name="Michael PRUVOST" userId="8f2a33a4f218d1ba" providerId="LiveId" clId="{40CD0A0F-58A3-4CA0-BBB5-F3AC4BC5E5C0}" dt="2020-10-13T14:27:13.666" v="18001" actId="478"/>
          <ac:spMkLst>
            <pc:docMk/>
            <pc:sldMk cId="455296042" sldId="339"/>
            <ac:spMk id="8" creationId="{D88E7DD1-B4B4-475A-B243-34F9795146A3}"/>
          </ac:spMkLst>
        </pc:spChg>
        <pc:picChg chg="add mod">
          <ac:chgData name="Michael PRUVOST" userId="8f2a33a4f218d1ba" providerId="LiveId" clId="{40CD0A0F-58A3-4CA0-BBB5-F3AC4BC5E5C0}" dt="2020-10-13T14:22:34.237" v="17355" actId="1076"/>
          <ac:picMkLst>
            <pc:docMk/>
            <pc:sldMk cId="455296042" sldId="339"/>
            <ac:picMk id="1026" creationId="{7215979E-E5BE-4654-B484-E56CDAA57F58}"/>
          </ac:picMkLst>
        </pc:picChg>
        <pc:picChg chg="del mod">
          <ac:chgData name="Michael PRUVOST" userId="8f2a33a4f218d1ba" providerId="LiveId" clId="{40CD0A0F-58A3-4CA0-BBB5-F3AC4BC5E5C0}" dt="2020-10-13T14:19:17.716" v="17294" actId="478"/>
          <ac:picMkLst>
            <pc:docMk/>
            <pc:sldMk cId="455296042" sldId="339"/>
            <ac:picMk id="17410" creationId="{DEE8D9DA-F50D-4B4C-98DF-00B92728F29E}"/>
          </ac:picMkLst>
        </pc:picChg>
      </pc:sldChg>
      <pc:sldChg chg="modSp add mod">
        <pc:chgData name="Michael PRUVOST" userId="8f2a33a4f218d1ba" providerId="LiveId" clId="{40CD0A0F-58A3-4CA0-BBB5-F3AC4BC5E5C0}" dt="2020-10-13T14:53:35.946" v="19543" actId="11"/>
        <pc:sldMkLst>
          <pc:docMk/>
          <pc:sldMk cId="2978735703" sldId="340"/>
        </pc:sldMkLst>
        <pc:spChg chg="mod">
          <ac:chgData name="Michael PRUVOST" userId="8f2a33a4f218d1ba" providerId="LiveId" clId="{40CD0A0F-58A3-4CA0-BBB5-F3AC4BC5E5C0}" dt="2020-10-13T14:35:18.274" v="18501" actId="20577"/>
          <ac:spMkLst>
            <pc:docMk/>
            <pc:sldMk cId="2978735703" sldId="340"/>
            <ac:spMk id="3" creationId="{A063087D-E9A0-4CAF-8664-4D9DE3575273}"/>
          </ac:spMkLst>
        </pc:spChg>
        <pc:spChg chg="mod">
          <ac:chgData name="Michael PRUVOST" userId="8f2a33a4f218d1ba" providerId="LiveId" clId="{40CD0A0F-58A3-4CA0-BBB5-F3AC4BC5E5C0}" dt="2020-10-13T14:53:35.946" v="19543" actId="11"/>
          <ac:spMkLst>
            <pc:docMk/>
            <pc:sldMk cId="2978735703" sldId="340"/>
            <ac:spMk id="4" creationId="{3C41AB41-5ECD-4F3C-964B-C34078D9A3E6}"/>
          </ac:spMkLst>
        </pc:spChg>
      </pc:sldChg>
      <pc:sldChg chg="addSp delSp modSp add mod">
        <pc:chgData name="Michael PRUVOST" userId="8f2a33a4f218d1ba" providerId="LiveId" clId="{40CD0A0F-58A3-4CA0-BBB5-F3AC4BC5E5C0}" dt="2020-10-13T14:53:49.862" v="19545" actId="11"/>
        <pc:sldMkLst>
          <pc:docMk/>
          <pc:sldMk cId="2044902483" sldId="341"/>
        </pc:sldMkLst>
        <pc:spChg chg="mod">
          <ac:chgData name="Michael PRUVOST" userId="8f2a33a4f218d1ba" providerId="LiveId" clId="{40CD0A0F-58A3-4CA0-BBB5-F3AC4BC5E5C0}" dt="2020-10-13T14:44:23.844" v="18953" actId="113"/>
          <ac:spMkLst>
            <pc:docMk/>
            <pc:sldMk cId="2044902483" sldId="341"/>
            <ac:spMk id="3" creationId="{A063087D-E9A0-4CAF-8664-4D9DE3575273}"/>
          </ac:spMkLst>
        </pc:spChg>
        <pc:spChg chg="mod">
          <ac:chgData name="Michael PRUVOST" userId="8f2a33a4f218d1ba" providerId="LiveId" clId="{40CD0A0F-58A3-4CA0-BBB5-F3AC4BC5E5C0}" dt="2020-10-13T14:53:49.862" v="19545" actId="11"/>
          <ac:spMkLst>
            <pc:docMk/>
            <pc:sldMk cId="2044902483" sldId="341"/>
            <ac:spMk id="4" creationId="{3C41AB41-5ECD-4F3C-964B-C34078D9A3E6}"/>
          </ac:spMkLst>
        </pc:spChg>
        <pc:picChg chg="del">
          <ac:chgData name="Michael PRUVOST" userId="8f2a33a4f218d1ba" providerId="LiveId" clId="{40CD0A0F-58A3-4CA0-BBB5-F3AC4BC5E5C0}" dt="2020-10-13T14:40:11.407" v="18503" actId="478"/>
          <ac:picMkLst>
            <pc:docMk/>
            <pc:sldMk cId="2044902483" sldId="341"/>
            <ac:picMk id="1026" creationId="{7215979E-E5BE-4654-B484-E56CDAA57F58}"/>
          </ac:picMkLst>
        </pc:picChg>
        <pc:picChg chg="add mod">
          <ac:chgData name="Michael PRUVOST" userId="8f2a33a4f218d1ba" providerId="LiveId" clId="{40CD0A0F-58A3-4CA0-BBB5-F3AC4BC5E5C0}" dt="2020-10-13T14:40:28.376" v="18509" actId="1076"/>
          <ac:picMkLst>
            <pc:docMk/>
            <pc:sldMk cId="2044902483" sldId="341"/>
            <ac:picMk id="2050" creationId="{59712759-C4FC-4E98-9799-7E7AB94502B7}"/>
          </ac:picMkLst>
        </pc:picChg>
      </pc:sldChg>
      <pc:sldChg chg="modSp add mod">
        <pc:chgData name="Michael PRUVOST" userId="8f2a33a4f218d1ba" providerId="LiveId" clId="{40CD0A0F-58A3-4CA0-BBB5-F3AC4BC5E5C0}" dt="2020-10-13T14:54:01.025" v="19546" actId="11"/>
        <pc:sldMkLst>
          <pc:docMk/>
          <pc:sldMk cId="3453716405" sldId="342"/>
        </pc:sldMkLst>
        <pc:spChg chg="mod">
          <ac:chgData name="Michael PRUVOST" userId="8f2a33a4f218d1ba" providerId="LiveId" clId="{40CD0A0F-58A3-4CA0-BBB5-F3AC4BC5E5C0}" dt="2020-10-13T14:48:12.022" v="19454" actId="20577"/>
          <ac:spMkLst>
            <pc:docMk/>
            <pc:sldMk cId="3453716405" sldId="342"/>
            <ac:spMk id="3" creationId="{A063087D-E9A0-4CAF-8664-4D9DE3575273}"/>
          </ac:spMkLst>
        </pc:spChg>
        <pc:spChg chg="mod">
          <ac:chgData name="Michael PRUVOST" userId="8f2a33a4f218d1ba" providerId="LiveId" clId="{40CD0A0F-58A3-4CA0-BBB5-F3AC4BC5E5C0}" dt="2020-10-13T14:54:01.025" v="19546" actId="11"/>
          <ac:spMkLst>
            <pc:docMk/>
            <pc:sldMk cId="3453716405" sldId="342"/>
            <ac:spMk id="4" creationId="{3C41AB41-5ECD-4F3C-964B-C34078D9A3E6}"/>
          </ac:spMkLst>
        </pc:spChg>
      </pc:sldChg>
      <pc:sldChg chg="addSp delSp modSp add mod">
        <pc:chgData name="Michael PRUVOST" userId="8f2a33a4f218d1ba" providerId="LiveId" clId="{40CD0A0F-58A3-4CA0-BBB5-F3AC4BC5E5C0}" dt="2020-10-13T15:01:04.985" v="20197" actId="20577"/>
        <pc:sldMkLst>
          <pc:docMk/>
          <pc:sldMk cId="127980880" sldId="343"/>
        </pc:sldMkLst>
        <pc:spChg chg="mod">
          <ac:chgData name="Michael PRUVOST" userId="8f2a33a4f218d1ba" providerId="LiveId" clId="{40CD0A0F-58A3-4CA0-BBB5-F3AC4BC5E5C0}" dt="2020-10-13T15:01:04.985" v="20197" actId="20577"/>
          <ac:spMkLst>
            <pc:docMk/>
            <pc:sldMk cId="127980880" sldId="343"/>
            <ac:spMk id="3" creationId="{A063087D-E9A0-4CAF-8664-4D9DE3575273}"/>
          </ac:spMkLst>
        </pc:spChg>
        <pc:spChg chg="mod">
          <ac:chgData name="Michael PRUVOST" userId="8f2a33a4f218d1ba" providerId="LiveId" clId="{40CD0A0F-58A3-4CA0-BBB5-F3AC4BC5E5C0}" dt="2020-10-13T14:56:25.060" v="19591" actId="11"/>
          <ac:spMkLst>
            <pc:docMk/>
            <pc:sldMk cId="127980880" sldId="343"/>
            <ac:spMk id="4" creationId="{3C41AB41-5ECD-4F3C-964B-C34078D9A3E6}"/>
          </ac:spMkLst>
        </pc:spChg>
        <pc:picChg chg="del mod">
          <ac:chgData name="Michael PRUVOST" userId="8f2a33a4f218d1ba" providerId="LiveId" clId="{40CD0A0F-58A3-4CA0-BBB5-F3AC4BC5E5C0}" dt="2020-10-13T14:54:45.424" v="19582" actId="478"/>
          <ac:picMkLst>
            <pc:docMk/>
            <pc:sldMk cId="127980880" sldId="343"/>
            <ac:picMk id="2050" creationId="{59712759-C4FC-4E98-9799-7E7AB94502B7}"/>
          </ac:picMkLst>
        </pc:picChg>
        <pc:picChg chg="add mod">
          <ac:chgData name="Michael PRUVOST" userId="8f2a33a4f218d1ba" providerId="LiveId" clId="{40CD0A0F-58A3-4CA0-BBB5-F3AC4BC5E5C0}" dt="2020-10-13T14:55:37.023" v="19584" actId="1076"/>
          <ac:picMkLst>
            <pc:docMk/>
            <pc:sldMk cId="127980880" sldId="343"/>
            <ac:picMk id="4098" creationId="{3DECF407-E8F3-4269-AA26-EF8B1EE540FF}"/>
          </ac:picMkLst>
        </pc:picChg>
        <pc:picChg chg="add mod">
          <ac:chgData name="Michael PRUVOST" userId="8f2a33a4f218d1ba" providerId="LiveId" clId="{40CD0A0F-58A3-4CA0-BBB5-F3AC4BC5E5C0}" dt="2020-10-13T14:55:58.002" v="19588" actId="14100"/>
          <ac:picMkLst>
            <pc:docMk/>
            <pc:sldMk cId="127980880" sldId="343"/>
            <ac:picMk id="4100" creationId="{D464A4BE-59CB-4204-88C3-F470A2CBEF8D}"/>
          </ac:picMkLst>
        </pc:picChg>
      </pc:sldChg>
      <pc:sldChg chg="modSp add">
        <pc:chgData name="Michael PRUVOST" userId="8f2a33a4f218d1ba" providerId="LiveId" clId="{40CD0A0F-58A3-4CA0-BBB5-F3AC4BC5E5C0}" dt="2020-10-13T15:01:46.279" v="20200" actId="1076"/>
        <pc:sldMkLst>
          <pc:docMk/>
          <pc:sldMk cId="153591443" sldId="344"/>
        </pc:sldMkLst>
        <pc:picChg chg="mod">
          <ac:chgData name="Michael PRUVOST" userId="8f2a33a4f218d1ba" providerId="LiveId" clId="{40CD0A0F-58A3-4CA0-BBB5-F3AC4BC5E5C0}" dt="2020-10-13T15:01:46.279" v="20200" actId="1076"/>
          <ac:picMkLst>
            <pc:docMk/>
            <pc:sldMk cId="153591443" sldId="344"/>
            <ac:picMk id="4100" creationId="{D464A4BE-59CB-4204-88C3-F470A2CBEF8D}"/>
          </ac:picMkLst>
        </pc:picChg>
      </pc:sldChg>
      <pc:sldChg chg="modSp add mod">
        <pc:chgData name="Michael PRUVOST" userId="8f2a33a4f218d1ba" providerId="LiveId" clId="{40CD0A0F-58A3-4CA0-BBB5-F3AC4BC5E5C0}" dt="2020-10-13T15:04:30.852" v="20268" actId="20577"/>
        <pc:sldMkLst>
          <pc:docMk/>
          <pc:sldMk cId="443331962" sldId="345"/>
        </pc:sldMkLst>
        <pc:spChg chg="mod">
          <ac:chgData name="Michael PRUVOST" userId="8f2a33a4f218d1ba" providerId="LiveId" clId="{40CD0A0F-58A3-4CA0-BBB5-F3AC4BC5E5C0}" dt="2020-10-13T15:03:55.026" v="20267" actId="122"/>
          <ac:spMkLst>
            <pc:docMk/>
            <pc:sldMk cId="443331962" sldId="345"/>
            <ac:spMk id="3" creationId="{A063087D-E9A0-4CAF-8664-4D9DE3575273}"/>
          </ac:spMkLst>
        </pc:spChg>
        <pc:spChg chg="mod">
          <ac:chgData name="Michael PRUVOST" userId="8f2a33a4f218d1ba" providerId="LiveId" clId="{40CD0A0F-58A3-4CA0-BBB5-F3AC4BC5E5C0}" dt="2020-10-13T15:02:23.213" v="20202" actId="12"/>
          <ac:spMkLst>
            <pc:docMk/>
            <pc:sldMk cId="443331962" sldId="345"/>
            <ac:spMk id="4" creationId="{3C41AB41-5ECD-4F3C-964B-C34078D9A3E6}"/>
          </ac:spMkLst>
        </pc:spChg>
        <pc:spChg chg="mod">
          <ac:chgData name="Michael PRUVOST" userId="8f2a33a4f218d1ba" providerId="LiveId" clId="{40CD0A0F-58A3-4CA0-BBB5-F3AC4BC5E5C0}" dt="2020-10-13T15:04:30.852" v="20268" actId="20577"/>
          <ac:spMkLst>
            <pc:docMk/>
            <pc:sldMk cId="443331962" sldId="345"/>
            <ac:spMk id="14" creationId="{25D10491-87A4-47EC-9F4E-400D8AFE1B65}"/>
          </ac:spMkLst>
        </pc:spChg>
      </pc:sldChg>
      <pc:sldChg chg="addSp delSp modSp add mod">
        <pc:chgData name="Michael PRUVOST" userId="8f2a33a4f218d1ba" providerId="LiveId" clId="{40CD0A0F-58A3-4CA0-BBB5-F3AC4BC5E5C0}" dt="2020-10-13T21:09:33.682" v="20651" actId="20577"/>
        <pc:sldMkLst>
          <pc:docMk/>
          <pc:sldMk cId="1374620663" sldId="346"/>
        </pc:sldMkLst>
        <pc:spChg chg="mod">
          <ac:chgData name="Michael PRUVOST" userId="8f2a33a4f218d1ba" providerId="LiveId" clId="{40CD0A0F-58A3-4CA0-BBB5-F3AC4BC5E5C0}" dt="2020-10-13T21:09:33.682" v="20651" actId="20577"/>
          <ac:spMkLst>
            <pc:docMk/>
            <pc:sldMk cId="1374620663" sldId="346"/>
            <ac:spMk id="3" creationId="{A063087D-E9A0-4CAF-8664-4D9DE3575273}"/>
          </ac:spMkLst>
        </pc:spChg>
        <pc:spChg chg="mod">
          <ac:chgData name="Michael PRUVOST" userId="8f2a33a4f218d1ba" providerId="LiveId" clId="{40CD0A0F-58A3-4CA0-BBB5-F3AC4BC5E5C0}" dt="2020-10-13T21:06:16.742" v="20327" actId="20577"/>
          <ac:spMkLst>
            <pc:docMk/>
            <pc:sldMk cId="1374620663" sldId="346"/>
            <ac:spMk id="4" creationId="{3C41AB41-5ECD-4F3C-964B-C34078D9A3E6}"/>
          </ac:spMkLst>
        </pc:spChg>
        <pc:spChg chg="del mod">
          <ac:chgData name="Michael PRUVOST" userId="8f2a33a4f218d1ba" providerId="LiveId" clId="{40CD0A0F-58A3-4CA0-BBB5-F3AC4BC5E5C0}" dt="2020-10-13T21:07:12.147" v="20334" actId="478"/>
          <ac:spMkLst>
            <pc:docMk/>
            <pc:sldMk cId="1374620663" sldId="346"/>
            <ac:spMk id="14" creationId="{25D10491-87A4-47EC-9F4E-400D8AFE1B65}"/>
          </ac:spMkLst>
        </pc:spChg>
        <pc:picChg chg="del mod">
          <ac:chgData name="Michael PRUVOST" userId="8f2a33a4f218d1ba" providerId="LiveId" clId="{40CD0A0F-58A3-4CA0-BBB5-F3AC4BC5E5C0}" dt="2020-10-13T21:06:49.689" v="20328" actId="478"/>
          <ac:picMkLst>
            <pc:docMk/>
            <pc:sldMk cId="1374620663" sldId="346"/>
            <ac:picMk id="2050" creationId="{59712759-C4FC-4E98-9799-7E7AB94502B7}"/>
          </ac:picMkLst>
        </pc:picChg>
        <pc:picChg chg="add mod">
          <ac:chgData name="Michael PRUVOST" userId="8f2a33a4f218d1ba" providerId="LiveId" clId="{40CD0A0F-58A3-4CA0-BBB5-F3AC4BC5E5C0}" dt="2020-10-13T21:07:04.100" v="20332" actId="14100"/>
          <ac:picMkLst>
            <pc:docMk/>
            <pc:sldMk cId="1374620663" sldId="346"/>
            <ac:picMk id="6146" creationId="{113966B9-E3BA-477C-8AD2-33418E40DF92}"/>
          </ac:picMkLst>
        </pc:picChg>
      </pc:sldChg>
      <pc:sldChg chg="modSp add mod">
        <pc:chgData name="Michael PRUVOST" userId="8f2a33a4f218d1ba" providerId="LiveId" clId="{40CD0A0F-58A3-4CA0-BBB5-F3AC4BC5E5C0}" dt="2020-10-13T21:16:20.740" v="21072" actId="403"/>
        <pc:sldMkLst>
          <pc:docMk/>
          <pc:sldMk cId="3772582626" sldId="347"/>
        </pc:sldMkLst>
        <pc:spChg chg="mod">
          <ac:chgData name="Michael PRUVOST" userId="8f2a33a4f218d1ba" providerId="LiveId" clId="{40CD0A0F-58A3-4CA0-BBB5-F3AC4BC5E5C0}" dt="2020-10-13T21:16:20.740" v="21072" actId="403"/>
          <ac:spMkLst>
            <pc:docMk/>
            <pc:sldMk cId="3772582626" sldId="347"/>
            <ac:spMk id="3" creationId="{A063087D-E9A0-4CAF-8664-4D9DE3575273}"/>
          </ac:spMkLst>
        </pc:spChg>
      </pc:sldChg>
      <pc:sldChg chg="modSp add mod">
        <pc:chgData name="Michael PRUVOST" userId="8f2a33a4f218d1ba" providerId="LiveId" clId="{40CD0A0F-58A3-4CA0-BBB5-F3AC4BC5E5C0}" dt="2020-10-13T21:18:53.086" v="21254" actId="20577"/>
        <pc:sldMkLst>
          <pc:docMk/>
          <pc:sldMk cId="3744092322" sldId="348"/>
        </pc:sldMkLst>
        <pc:spChg chg="mod">
          <ac:chgData name="Michael PRUVOST" userId="8f2a33a4f218d1ba" providerId="LiveId" clId="{40CD0A0F-58A3-4CA0-BBB5-F3AC4BC5E5C0}" dt="2020-10-13T21:18:53.086" v="21254" actId="20577"/>
          <ac:spMkLst>
            <pc:docMk/>
            <pc:sldMk cId="3744092322" sldId="348"/>
            <ac:spMk id="3" creationId="{A063087D-E9A0-4CAF-8664-4D9DE3575273}"/>
          </ac:spMkLst>
        </pc:spChg>
      </pc:sldChg>
      <pc:sldChg chg="modSp add mod">
        <pc:chgData name="Michael PRUVOST" userId="8f2a33a4f218d1ba" providerId="LiveId" clId="{40CD0A0F-58A3-4CA0-BBB5-F3AC4BC5E5C0}" dt="2020-10-13T21:28:28.461" v="21594" actId="20577"/>
        <pc:sldMkLst>
          <pc:docMk/>
          <pc:sldMk cId="587466030" sldId="349"/>
        </pc:sldMkLst>
        <pc:spChg chg="mod">
          <ac:chgData name="Michael PRUVOST" userId="8f2a33a4f218d1ba" providerId="LiveId" clId="{40CD0A0F-58A3-4CA0-BBB5-F3AC4BC5E5C0}" dt="2020-10-13T21:28:28.461" v="21594" actId="20577"/>
          <ac:spMkLst>
            <pc:docMk/>
            <pc:sldMk cId="587466030" sldId="349"/>
            <ac:spMk id="3" creationId="{A063087D-E9A0-4CAF-8664-4D9DE3575273}"/>
          </ac:spMkLst>
        </pc:spChg>
      </pc:sldChg>
      <pc:sldChg chg="modSp add mod">
        <pc:chgData name="Michael PRUVOST" userId="8f2a33a4f218d1ba" providerId="LiveId" clId="{40CD0A0F-58A3-4CA0-BBB5-F3AC4BC5E5C0}" dt="2020-10-13T21:30:18.017" v="21752" actId="108"/>
        <pc:sldMkLst>
          <pc:docMk/>
          <pc:sldMk cId="2699119249" sldId="350"/>
        </pc:sldMkLst>
        <pc:spChg chg="mod">
          <ac:chgData name="Michael PRUVOST" userId="8f2a33a4f218d1ba" providerId="LiveId" clId="{40CD0A0F-58A3-4CA0-BBB5-F3AC4BC5E5C0}" dt="2020-10-13T21:30:18.017" v="21752" actId="108"/>
          <ac:spMkLst>
            <pc:docMk/>
            <pc:sldMk cId="2699119249" sldId="350"/>
            <ac:spMk id="3" creationId="{A063087D-E9A0-4CAF-8664-4D9DE3575273}"/>
          </ac:spMkLst>
        </pc:spChg>
      </pc:sldChg>
      <pc:sldChg chg="modSp add mod">
        <pc:chgData name="Michael PRUVOST" userId="8f2a33a4f218d1ba" providerId="LiveId" clId="{40CD0A0F-58A3-4CA0-BBB5-F3AC4BC5E5C0}" dt="2020-10-13T21:35:19.512" v="21809" actId="108"/>
        <pc:sldMkLst>
          <pc:docMk/>
          <pc:sldMk cId="245358938" sldId="351"/>
        </pc:sldMkLst>
        <pc:spChg chg="mod">
          <ac:chgData name="Michael PRUVOST" userId="8f2a33a4f218d1ba" providerId="LiveId" clId="{40CD0A0F-58A3-4CA0-BBB5-F3AC4BC5E5C0}" dt="2020-10-13T21:35:19.512" v="21809" actId="108"/>
          <ac:spMkLst>
            <pc:docMk/>
            <pc:sldMk cId="245358938" sldId="351"/>
            <ac:spMk id="3" creationId="{A063087D-E9A0-4CAF-8664-4D9DE3575273}"/>
          </ac:spMkLst>
        </pc:spChg>
      </pc:sldChg>
      <pc:sldChg chg="modSp add mod">
        <pc:chgData name="Michael PRUVOST" userId="8f2a33a4f218d1ba" providerId="LiveId" clId="{40CD0A0F-58A3-4CA0-BBB5-F3AC4BC5E5C0}" dt="2020-10-23T15:06:36.398" v="21852" actId="6549"/>
        <pc:sldMkLst>
          <pc:docMk/>
          <pc:sldMk cId="4164343758" sldId="352"/>
        </pc:sldMkLst>
        <pc:spChg chg="mod">
          <ac:chgData name="Michael PRUVOST" userId="8f2a33a4f218d1ba" providerId="LiveId" clId="{40CD0A0F-58A3-4CA0-BBB5-F3AC4BC5E5C0}" dt="2020-10-23T15:06:36.398" v="21852" actId="6549"/>
          <ac:spMkLst>
            <pc:docMk/>
            <pc:sldMk cId="4164343758" sldId="352"/>
            <ac:spMk id="3" creationId="{A063087D-E9A0-4CAF-8664-4D9DE35752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3F6617-D661-4D13-8DA6-E8C6B1435AAE}" type="datetimeFigureOut">
              <a:rPr lang="fr-FR" smtClean="0"/>
              <a:t>20/04/2021</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FB85E7-74D3-499B-B16D-828A568DBBAB}" type="slidenum">
              <a:rPr lang="fr-FR" smtClean="0"/>
              <a:t>‹N°›</a:t>
            </a:fld>
            <a:endParaRPr lang="fr-FR" dirty="0"/>
          </a:p>
        </p:txBody>
      </p:sp>
    </p:spTree>
    <p:extLst>
      <p:ext uri="{BB962C8B-B14F-4D97-AF65-F5344CB8AC3E}">
        <p14:creationId xmlns:p14="http://schemas.microsoft.com/office/powerpoint/2010/main" val="11767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51CB90-9925-4D58-B961-82BE807E21C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2DCD1D86-6BBD-4473-A43A-7C79C2C468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96A926A6-EE18-4A93-80B2-28023897F041}"/>
              </a:ext>
            </a:extLst>
          </p:cNvPr>
          <p:cNvSpPr>
            <a:spLocks noGrp="1"/>
          </p:cNvSpPr>
          <p:nvPr>
            <p:ph type="dt" sz="half" idx="10"/>
          </p:nvPr>
        </p:nvSpPr>
        <p:spPr/>
        <p:txBody>
          <a:bodyPr/>
          <a:lstStyle/>
          <a:p>
            <a:fld id="{9D00B1A9-6797-482A-A0B7-C275C2437186}"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E828BABD-D553-4563-8F4F-E43F5BCAD1CC}"/>
              </a:ext>
            </a:extLst>
          </p:cNvPr>
          <p:cNvSpPr>
            <a:spLocks noGrp="1"/>
          </p:cNvSpPr>
          <p:nvPr>
            <p:ph type="ftr" sz="quarter" idx="11"/>
          </p:nvPr>
        </p:nvSpPr>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E4AFDBA6-D346-4DFE-86E0-46143EFD87DA}"/>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1486300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CBDD6E3-263E-4B57-A1FF-F2C1A26A66D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D5DCFFB0-EA23-4919-88BD-6D8F71FD73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9DC292D-0E8B-475F-8954-C71C20CF1958}"/>
              </a:ext>
            </a:extLst>
          </p:cNvPr>
          <p:cNvSpPr>
            <a:spLocks noGrp="1"/>
          </p:cNvSpPr>
          <p:nvPr>
            <p:ph type="dt" sz="half" idx="10"/>
          </p:nvPr>
        </p:nvSpPr>
        <p:spPr/>
        <p:txBody>
          <a:bodyPr/>
          <a:lstStyle/>
          <a:p>
            <a:fld id="{322E18FD-80B6-4820-B777-DD6837BC4BA6}"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00FDB4A3-D678-45F7-BA93-D8BA95F03188}"/>
              </a:ext>
            </a:extLst>
          </p:cNvPr>
          <p:cNvSpPr>
            <a:spLocks noGrp="1"/>
          </p:cNvSpPr>
          <p:nvPr>
            <p:ph type="ftr" sz="quarter" idx="11"/>
          </p:nvPr>
        </p:nvSpPr>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F8F76F42-DF8A-4250-865A-7589D2592CF9}"/>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2399949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DC9F4919-3F5F-4317-93A6-BF45E01A8A23}"/>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F8258C90-F482-4115-949F-BC360870C89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0070550D-B2FF-4358-BF4D-EE6818F9C25D}"/>
              </a:ext>
            </a:extLst>
          </p:cNvPr>
          <p:cNvSpPr>
            <a:spLocks noGrp="1"/>
          </p:cNvSpPr>
          <p:nvPr>
            <p:ph type="dt" sz="half" idx="10"/>
          </p:nvPr>
        </p:nvSpPr>
        <p:spPr/>
        <p:txBody>
          <a:bodyPr/>
          <a:lstStyle/>
          <a:p>
            <a:fld id="{A3018197-C7A7-4CF4-84AA-801AD857FD13}"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CE5FCAD6-10E9-4C9F-AAA1-067658DA2946}"/>
              </a:ext>
            </a:extLst>
          </p:cNvPr>
          <p:cNvSpPr>
            <a:spLocks noGrp="1"/>
          </p:cNvSpPr>
          <p:nvPr>
            <p:ph type="ftr" sz="quarter" idx="11"/>
          </p:nvPr>
        </p:nvSpPr>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810935E4-CA07-4763-8B02-20927282B2C8}"/>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364292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E1FAAB3-C564-4A03-870D-B949DDCCC17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944D5C82-4842-453D-A7E3-DAC305BBD94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4D02B0D2-9ECA-46E8-AECF-A7087062B3FB}"/>
              </a:ext>
            </a:extLst>
          </p:cNvPr>
          <p:cNvSpPr>
            <a:spLocks noGrp="1"/>
          </p:cNvSpPr>
          <p:nvPr>
            <p:ph type="dt" sz="half" idx="10"/>
          </p:nvPr>
        </p:nvSpPr>
        <p:spPr/>
        <p:txBody>
          <a:bodyPr/>
          <a:lstStyle/>
          <a:p>
            <a:fld id="{49B752AA-9C92-496E-BC59-18ED9B821F21}"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4BB82C1F-3222-4754-A690-F1719E541D17}"/>
              </a:ext>
            </a:extLst>
          </p:cNvPr>
          <p:cNvSpPr>
            <a:spLocks noGrp="1"/>
          </p:cNvSpPr>
          <p:nvPr>
            <p:ph type="ftr" sz="quarter" idx="11"/>
          </p:nvPr>
        </p:nvSpPr>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27F18454-DFAF-48FC-A22D-BD556FD88486}"/>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171863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3CF1F6B2-AEA7-4113-A15B-C5E2B6543F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F748EAD4-AD24-4446-ADE3-511BB5D1EF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EA6D7AA8-03B8-40F7-81A6-63689D3C45D5}"/>
              </a:ext>
            </a:extLst>
          </p:cNvPr>
          <p:cNvSpPr>
            <a:spLocks noGrp="1"/>
          </p:cNvSpPr>
          <p:nvPr>
            <p:ph type="dt" sz="half" idx="10"/>
          </p:nvPr>
        </p:nvSpPr>
        <p:spPr/>
        <p:txBody>
          <a:bodyPr/>
          <a:lstStyle/>
          <a:p>
            <a:fld id="{89BE6F1A-B49B-428B-99ED-F65213367678}"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436C2592-3847-4964-AEB4-23BAE31DA36E}"/>
              </a:ext>
            </a:extLst>
          </p:cNvPr>
          <p:cNvSpPr>
            <a:spLocks noGrp="1"/>
          </p:cNvSpPr>
          <p:nvPr>
            <p:ph type="ftr" sz="quarter" idx="11"/>
          </p:nvPr>
        </p:nvSpPr>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79195811-545C-4A28-867A-5F2ACC30CC1F}"/>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262799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91C37F6-8F3A-4F59-AF2A-92640AEFF82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58F8A33F-9B70-4620-936C-9029CFD109A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7554FE25-EF47-4D4E-9B01-DDB8F12477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8CAC6449-ADBB-4E53-8AEB-17B1533E4C6A}"/>
              </a:ext>
            </a:extLst>
          </p:cNvPr>
          <p:cNvSpPr>
            <a:spLocks noGrp="1"/>
          </p:cNvSpPr>
          <p:nvPr>
            <p:ph type="dt" sz="half" idx="10"/>
          </p:nvPr>
        </p:nvSpPr>
        <p:spPr/>
        <p:txBody>
          <a:bodyPr/>
          <a:lstStyle/>
          <a:p>
            <a:fld id="{84CE175E-2465-4613-A65B-0AC8BBA7B0CA}"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6C1930BC-A7DC-4D96-8DF7-1B57D2EBA92A}"/>
              </a:ext>
            </a:extLst>
          </p:cNvPr>
          <p:cNvSpPr>
            <a:spLocks noGrp="1"/>
          </p:cNvSpPr>
          <p:nvPr>
            <p:ph type="ftr" sz="quarter" idx="11"/>
          </p:nvPr>
        </p:nvSpPr>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CCA36366-43CB-439C-9AA2-4EA5F4ED0025}"/>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58630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A95D64C-23BF-449F-AAE7-4D862BFB11A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F2A34844-ED22-485B-8B41-BC898C1649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EF502A8F-7F95-4F7C-8967-EF39C56CD2E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85E3CAB8-765F-426E-883B-EE7C622166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7CA3C4C-0A0B-4EE2-88A6-B5F965D96D7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EEAEB7CD-C77E-42E4-B566-B710340B9845}"/>
              </a:ext>
            </a:extLst>
          </p:cNvPr>
          <p:cNvSpPr>
            <a:spLocks noGrp="1"/>
          </p:cNvSpPr>
          <p:nvPr>
            <p:ph type="dt" sz="half" idx="10"/>
          </p:nvPr>
        </p:nvSpPr>
        <p:spPr/>
        <p:txBody>
          <a:bodyPr/>
          <a:lstStyle/>
          <a:p>
            <a:fld id="{EDF31D02-8DD5-4ADB-A2B9-25241AFEEB18}" type="datetime1">
              <a:rPr lang="fr-FR" smtClean="0"/>
              <a:t>20/04/2021</a:t>
            </a:fld>
            <a:endParaRPr lang="fr-FR" dirty="0"/>
          </a:p>
        </p:txBody>
      </p:sp>
      <p:sp>
        <p:nvSpPr>
          <p:cNvPr id="8" name="Espace réservé du pied de page 7">
            <a:extLst>
              <a:ext uri="{FF2B5EF4-FFF2-40B4-BE49-F238E27FC236}">
                <a16:creationId xmlns:a16="http://schemas.microsoft.com/office/drawing/2014/main" xmlns="" id="{9FB02F1B-20F5-4585-9441-60C5AE21DFA9}"/>
              </a:ext>
            </a:extLst>
          </p:cNvPr>
          <p:cNvSpPr>
            <a:spLocks noGrp="1"/>
          </p:cNvSpPr>
          <p:nvPr>
            <p:ph type="ftr" sz="quarter" idx="11"/>
          </p:nvPr>
        </p:nvSpPr>
        <p:spPr/>
        <p:txBody>
          <a:bodyPr/>
          <a:lstStyle/>
          <a:p>
            <a:r>
              <a:rPr lang="fr-FR" dirty="0"/>
              <a:t>Assistant(e) De Vie aux Familles (Le développement psychomoteur de l'enfant)</a:t>
            </a:r>
          </a:p>
        </p:txBody>
      </p:sp>
      <p:sp>
        <p:nvSpPr>
          <p:cNvPr id="9" name="Espace réservé du numéro de diapositive 8">
            <a:extLst>
              <a:ext uri="{FF2B5EF4-FFF2-40B4-BE49-F238E27FC236}">
                <a16:creationId xmlns:a16="http://schemas.microsoft.com/office/drawing/2014/main" xmlns="" id="{003D6034-51D3-4080-8C89-F07BF73939DB}"/>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81736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681636C-BC2B-48BE-BC38-B3BA252D85F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F08AB4D5-D06C-4C91-AB83-7D43BE60237A}"/>
              </a:ext>
            </a:extLst>
          </p:cNvPr>
          <p:cNvSpPr>
            <a:spLocks noGrp="1"/>
          </p:cNvSpPr>
          <p:nvPr>
            <p:ph type="dt" sz="half" idx="10"/>
          </p:nvPr>
        </p:nvSpPr>
        <p:spPr/>
        <p:txBody>
          <a:bodyPr/>
          <a:lstStyle/>
          <a:p>
            <a:fld id="{2383D7FE-0F72-4B02-BC0E-DD87562D1D70}" type="datetime1">
              <a:rPr lang="fr-FR" smtClean="0"/>
              <a:t>20/04/2021</a:t>
            </a:fld>
            <a:endParaRPr lang="fr-FR" dirty="0"/>
          </a:p>
        </p:txBody>
      </p:sp>
      <p:sp>
        <p:nvSpPr>
          <p:cNvPr id="4" name="Espace réservé du pied de page 3">
            <a:extLst>
              <a:ext uri="{FF2B5EF4-FFF2-40B4-BE49-F238E27FC236}">
                <a16:creationId xmlns:a16="http://schemas.microsoft.com/office/drawing/2014/main" xmlns="" id="{60C345D4-2840-4422-8CCB-6D730E8FBE08}"/>
              </a:ext>
            </a:extLst>
          </p:cNvPr>
          <p:cNvSpPr>
            <a:spLocks noGrp="1"/>
          </p:cNvSpPr>
          <p:nvPr>
            <p:ph type="ftr" sz="quarter" idx="11"/>
          </p:nvPr>
        </p:nvSpPr>
        <p:spPr/>
        <p:txBody>
          <a:bodyPr/>
          <a:lstStyle/>
          <a:p>
            <a:r>
              <a:rPr lang="fr-FR" dirty="0"/>
              <a:t>Assistant(e) De Vie aux Familles (Le développement psychomoteur de l'enfant)</a:t>
            </a:r>
          </a:p>
        </p:txBody>
      </p:sp>
      <p:sp>
        <p:nvSpPr>
          <p:cNvPr id="5" name="Espace réservé du numéro de diapositive 4">
            <a:extLst>
              <a:ext uri="{FF2B5EF4-FFF2-40B4-BE49-F238E27FC236}">
                <a16:creationId xmlns:a16="http://schemas.microsoft.com/office/drawing/2014/main" xmlns="" id="{601DFBED-B3ED-4198-986B-E745F3491896}"/>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1662474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6BDECA5C-7960-491D-B810-5D40C6679977}"/>
              </a:ext>
            </a:extLst>
          </p:cNvPr>
          <p:cNvSpPr>
            <a:spLocks noGrp="1"/>
          </p:cNvSpPr>
          <p:nvPr>
            <p:ph type="dt" sz="half" idx="10"/>
          </p:nvPr>
        </p:nvSpPr>
        <p:spPr/>
        <p:txBody>
          <a:bodyPr/>
          <a:lstStyle/>
          <a:p>
            <a:fld id="{E304EEC8-247C-4F0E-8C00-5B71E0D558A9}" type="datetime1">
              <a:rPr lang="fr-FR" smtClean="0"/>
              <a:t>20/04/2021</a:t>
            </a:fld>
            <a:endParaRPr lang="fr-FR" dirty="0"/>
          </a:p>
        </p:txBody>
      </p:sp>
      <p:sp>
        <p:nvSpPr>
          <p:cNvPr id="3" name="Espace réservé du pied de page 2">
            <a:extLst>
              <a:ext uri="{FF2B5EF4-FFF2-40B4-BE49-F238E27FC236}">
                <a16:creationId xmlns:a16="http://schemas.microsoft.com/office/drawing/2014/main" xmlns="" id="{E5663A2D-E8B4-47EA-B63A-10EF82257863}"/>
              </a:ext>
            </a:extLst>
          </p:cNvPr>
          <p:cNvSpPr>
            <a:spLocks noGrp="1"/>
          </p:cNvSpPr>
          <p:nvPr>
            <p:ph type="ftr" sz="quarter" idx="11"/>
          </p:nvPr>
        </p:nvSpPr>
        <p:spPr/>
        <p:txBody>
          <a:bodyPr/>
          <a:lstStyle/>
          <a:p>
            <a:r>
              <a:rPr lang="fr-FR" dirty="0"/>
              <a:t>Assistant(e) De Vie aux Familles (Le développement psychomoteur de l'enfant)</a:t>
            </a:r>
          </a:p>
        </p:txBody>
      </p:sp>
      <p:sp>
        <p:nvSpPr>
          <p:cNvPr id="4" name="Espace réservé du numéro de diapositive 3">
            <a:extLst>
              <a:ext uri="{FF2B5EF4-FFF2-40B4-BE49-F238E27FC236}">
                <a16:creationId xmlns:a16="http://schemas.microsoft.com/office/drawing/2014/main" xmlns="" id="{59460C2F-9DB6-4444-92B7-B6A20C5E8367}"/>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631218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7A37DE0-3B53-4902-93E9-E0B22B7B55E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CE4F04D6-DB1F-4AC1-9E43-479C056111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82F93FD-C039-43D4-9498-5FF52A41E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E334E807-0A29-41A8-A265-1003EF210938}"/>
              </a:ext>
            </a:extLst>
          </p:cNvPr>
          <p:cNvSpPr>
            <a:spLocks noGrp="1"/>
          </p:cNvSpPr>
          <p:nvPr>
            <p:ph type="dt" sz="half" idx="10"/>
          </p:nvPr>
        </p:nvSpPr>
        <p:spPr/>
        <p:txBody>
          <a:bodyPr/>
          <a:lstStyle/>
          <a:p>
            <a:fld id="{CA63B6D9-9E1F-46A9-926D-0692196E3D6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8209DA43-20BA-49D4-9150-1B9AAF189A65}"/>
              </a:ext>
            </a:extLst>
          </p:cNvPr>
          <p:cNvSpPr>
            <a:spLocks noGrp="1"/>
          </p:cNvSpPr>
          <p:nvPr>
            <p:ph type="ftr" sz="quarter" idx="11"/>
          </p:nvPr>
        </p:nvSpPr>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730ABE98-0252-4C15-9FDB-D060DE641C5B}"/>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1431568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E408A17-C573-4AE4-AED8-280F3A67ABD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2113E19E-3572-461E-8EE9-FB71853506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xmlns="" id="{F5CB7B79-708B-4331-B214-6FEA1FC4D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746070F0-DC00-41B4-AC11-9D8F5E42572C}"/>
              </a:ext>
            </a:extLst>
          </p:cNvPr>
          <p:cNvSpPr>
            <a:spLocks noGrp="1"/>
          </p:cNvSpPr>
          <p:nvPr>
            <p:ph type="dt" sz="half" idx="10"/>
          </p:nvPr>
        </p:nvSpPr>
        <p:spPr/>
        <p:txBody>
          <a:bodyPr/>
          <a:lstStyle/>
          <a:p>
            <a:fld id="{E742FEA2-BCD7-4A13-A826-9E6ED79B415C}"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6A8E484A-3779-4584-BAB4-12856FA9067B}"/>
              </a:ext>
            </a:extLst>
          </p:cNvPr>
          <p:cNvSpPr>
            <a:spLocks noGrp="1"/>
          </p:cNvSpPr>
          <p:nvPr>
            <p:ph type="ftr" sz="quarter" idx="11"/>
          </p:nvPr>
        </p:nvSpPr>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112485FA-0793-42A3-B692-B995004BCD80}"/>
              </a:ext>
            </a:extLst>
          </p:cNvPr>
          <p:cNvSpPr>
            <a:spLocks noGrp="1"/>
          </p:cNvSpPr>
          <p:nvPr>
            <p:ph type="sldNum" sz="quarter" idx="12"/>
          </p:nvPr>
        </p:nvSpPr>
        <p:spPr/>
        <p:txBody>
          <a:bodyPr/>
          <a:lstStyle/>
          <a:p>
            <a:fld id="{F2921662-F04E-4E69-ADF0-E7D6822D2ABD}" type="slidenum">
              <a:rPr lang="fr-FR" smtClean="0"/>
              <a:t>‹N°›</a:t>
            </a:fld>
            <a:endParaRPr lang="fr-FR" dirty="0"/>
          </a:p>
        </p:txBody>
      </p:sp>
    </p:spTree>
    <p:extLst>
      <p:ext uri="{BB962C8B-B14F-4D97-AF65-F5344CB8AC3E}">
        <p14:creationId xmlns:p14="http://schemas.microsoft.com/office/powerpoint/2010/main" val="290836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21229972-9ED0-4DDB-8255-D79E03962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1D525180-1AE9-4A1A-B813-E5BCD46AD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04AC9305-7032-41C4-B35D-6EA9F83EA4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9ECD1-6C0D-40C9-BEBD-E184D53AC170}"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836F4F93-1AC0-4DF1-9D70-5E379576E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E689B31E-B85E-4424-8EC3-768E30C6B8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921662-F04E-4E69-ADF0-E7D6822D2ABD}" type="slidenum">
              <a:rPr lang="fr-FR" smtClean="0"/>
              <a:t>‹N°›</a:t>
            </a:fld>
            <a:endParaRPr lang="fr-FR" dirty="0"/>
          </a:p>
        </p:txBody>
      </p:sp>
    </p:spTree>
    <p:extLst>
      <p:ext uri="{BB962C8B-B14F-4D97-AF65-F5344CB8AC3E}">
        <p14:creationId xmlns:p14="http://schemas.microsoft.com/office/powerpoint/2010/main" val="3212387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7.gi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8.xml"/><Relationship Id="rId1" Type="http://schemas.openxmlformats.org/officeDocument/2006/relationships/themeOverride" Target="../theme/themeOverride2.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7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8.xml"/><Relationship Id="rId1" Type="http://schemas.openxmlformats.org/officeDocument/2006/relationships/themeOverride" Target="../theme/themeOverride4.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slideLayout" Target="../slideLayouts/slideLayout8.xml"/><Relationship Id="rId1" Type="http://schemas.openxmlformats.org/officeDocument/2006/relationships/themeOverride" Target="../theme/themeOverride5.xml"/></Relationships>
</file>

<file path=ppt/slides/_rels/slide7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4CFD724-7D3B-4B88-9E16-749F09C8F8C5}"/>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pic>
        <p:nvPicPr>
          <p:cNvPr id="3" name="Picture 2" descr="Café des familles">
            <a:extLst>
              <a:ext uri="{FF2B5EF4-FFF2-40B4-BE49-F238E27FC236}">
                <a16:creationId xmlns:a16="http://schemas.microsoft.com/office/drawing/2014/main" xmlns="" id="{FF8E4963-564D-4AD7-9D12-28F82263A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44436"/>
            <a:ext cx="9144000" cy="3979573"/>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xmlns="" id="{D56091F4-BC30-4902-B49D-E36748A01DF4}"/>
              </a:ext>
            </a:extLst>
          </p:cNvPr>
          <p:cNvSpPr>
            <a:spLocks noGrp="1"/>
          </p:cNvSpPr>
          <p:nvPr>
            <p:ph type="dt" sz="half" idx="10"/>
          </p:nvPr>
        </p:nvSpPr>
        <p:spPr>
          <a:xfrm>
            <a:off x="838200" y="6356350"/>
            <a:ext cx="2743200" cy="365125"/>
          </a:xfrm>
        </p:spPr>
        <p:txBody>
          <a:bodyPr/>
          <a:lstStyle/>
          <a:p>
            <a:fld id="{1BB4FF4E-DCB9-4AF8-AA7B-A4191B2A7DAD}" type="datetime1">
              <a:rPr lang="fr-FR" smtClean="0"/>
              <a:t>20/04/2021</a:t>
            </a:fld>
            <a:endParaRPr lang="fr-FR" dirty="0"/>
          </a:p>
        </p:txBody>
      </p:sp>
      <p:sp>
        <p:nvSpPr>
          <p:cNvPr id="5" name="Espace réservé du numéro de diapositive 4">
            <a:extLst>
              <a:ext uri="{FF2B5EF4-FFF2-40B4-BE49-F238E27FC236}">
                <a16:creationId xmlns:a16="http://schemas.microsoft.com/office/drawing/2014/main" xmlns="" id="{C847A897-8698-4E2A-9AC9-5235431D1F03}"/>
              </a:ext>
            </a:extLst>
          </p:cNvPr>
          <p:cNvSpPr>
            <a:spLocks noGrp="1"/>
          </p:cNvSpPr>
          <p:nvPr>
            <p:ph type="sldNum" sz="quarter" idx="12"/>
          </p:nvPr>
        </p:nvSpPr>
        <p:spPr>
          <a:xfrm>
            <a:off x="8610600" y="6356350"/>
            <a:ext cx="2743200" cy="365125"/>
          </a:xfrm>
        </p:spPr>
        <p:txBody>
          <a:bodyPr/>
          <a:lstStyle/>
          <a:p>
            <a:fld id="{9C946053-6AD2-4D6F-B1B2-56B9586BEF99}" type="slidenum">
              <a:rPr lang="fr-FR" smtClean="0"/>
              <a:t>1</a:t>
            </a:fld>
            <a:endParaRPr lang="fr-FR" dirty="0"/>
          </a:p>
        </p:txBody>
      </p:sp>
      <p:sp>
        <p:nvSpPr>
          <p:cNvPr id="6" name="Espace réservé du pied de page 6">
            <a:extLst>
              <a:ext uri="{FF2B5EF4-FFF2-40B4-BE49-F238E27FC236}">
                <a16:creationId xmlns:a16="http://schemas.microsoft.com/office/drawing/2014/main" xmlns="" id="{7EA67ABD-8ED6-4981-AB3E-9A3F91161751}"/>
              </a:ext>
            </a:extLst>
          </p:cNvPr>
          <p:cNvSpPr>
            <a:spLocks noGrp="1"/>
          </p:cNvSpPr>
          <p:nvPr>
            <p:ph type="ftr" sz="quarter" idx="11"/>
          </p:nvPr>
        </p:nvSpPr>
        <p:spPr>
          <a:xfrm>
            <a:off x="3487354" y="6371534"/>
            <a:ext cx="5217291" cy="365125"/>
          </a:xfrm>
        </p:spPr>
        <p:txBody>
          <a:bodyPr/>
          <a:lstStyle/>
          <a:p>
            <a:r>
              <a:rPr lang="fr-FR" dirty="0"/>
              <a:t>Assistant(e) De Vie aux Familles (Le développement psychomoteur de l'enfant)</a:t>
            </a:r>
          </a:p>
        </p:txBody>
      </p:sp>
    </p:spTree>
    <p:extLst>
      <p:ext uri="{BB962C8B-B14F-4D97-AF65-F5344CB8AC3E}">
        <p14:creationId xmlns:p14="http://schemas.microsoft.com/office/powerpoint/2010/main" val="1119622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10</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427383" y="3011557"/>
            <a:ext cx="11290852" cy="3335407"/>
          </a:xfrm>
        </p:spPr>
        <p:txBody>
          <a:bodyPr>
            <a:normAutofit lnSpcReduction="10000"/>
          </a:bodyPr>
          <a:lstStyle/>
          <a:p>
            <a:pPr algn="just"/>
            <a:r>
              <a:rPr lang="fr-FR" dirty="0">
                <a:latin typeface="+mj-lt"/>
              </a:rPr>
              <a:t>La température de la pièce doit être entre </a:t>
            </a:r>
            <a:r>
              <a:rPr lang="fr-FR" dirty="0" smtClean="0">
                <a:latin typeface="+mj-lt"/>
              </a:rPr>
              <a:t>22 </a:t>
            </a:r>
            <a:r>
              <a:rPr lang="fr-FR" dirty="0">
                <a:latin typeface="+mj-lt"/>
              </a:rPr>
              <a:t>et </a:t>
            </a:r>
            <a:r>
              <a:rPr lang="fr-FR" dirty="0" smtClean="0">
                <a:latin typeface="+mj-lt"/>
              </a:rPr>
              <a:t>24°C</a:t>
            </a:r>
            <a:r>
              <a:rPr lang="fr-FR" dirty="0">
                <a:latin typeface="+mj-lt"/>
              </a:rPr>
              <a:t>. </a:t>
            </a:r>
            <a:r>
              <a:rPr lang="fr-FR" cap="all" dirty="0">
                <a:latin typeface="+mj-lt"/>
              </a:rPr>
              <a:t>é</a:t>
            </a:r>
            <a:r>
              <a:rPr lang="fr-FR" dirty="0">
                <a:latin typeface="+mj-lt"/>
              </a:rPr>
              <a:t>viter les courants d’airs.</a:t>
            </a:r>
          </a:p>
          <a:p>
            <a:pPr algn="just"/>
            <a:r>
              <a:rPr lang="fr-FR" dirty="0">
                <a:latin typeface="+mj-lt"/>
              </a:rPr>
              <a:t>Prévoyez de l’espace ou aménager la pièce de façon ordonnée :</a:t>
            </a:r>
          </a:p>
          <a:p>
            <a:pPr marL="342900" indent="-342900" algn="just">
              <a:buFontTx/>
              <a:buChar char="-"/>
            </a:pPr>
            <a:r>
              <a:rPr lang="fr-FR" dirty="0">
                <a:latin typeface="+mj-lt"/>
              </a:rPr>
              <a:t>Une baignoire proche d’une arrivée d’eau ;</a:t>
            </a:r>
          </a:p>
          <a:p>
            <a:pPr marL="342900" indent="-342900" algn="just">
              <a:buFontTx/>
              <a:buChar char="-"/>
            </a:pPr>
            <a:r>
              <a:rPr lang="fr-FR" dirty="0">
                <a:latin typeface="+mj-lt"/>
              </a:rPr>
              <a:t>La baignoire doit-être stable ;</a:t>
            </a:r>
          </a:p>
          <a:p>
            <a:pPr marL="342900" indent="-342900" algn="just">
              <a:buFontTx/>
              <a:buChar char="-"/>
            </a:pPr>
            <a:r>
              <a:rPr lang="fr-FR" dirty="0">
                <a:latin typeface="+mj-lt"/>
              </a:rPr>
              <a:t>Une table à langer pour déshabiller, laver, essuyer et habiller l’enfant (prévoir une serviette pour protéger le matelas et éviter tout glissement de l’enfant)</a:t>
            </a:r>
          </a:p>
          <a:p>
            <a:pPr marL="342900" indent="-342900" algn="just">
              <a:buFontTx/>
              <a:buChar char="-"/>
            </a:pPr>
            <a:r>
              <a:rPr lang="fr-FR" dirty="0">
                <a:latin typeface="+mj-lt"/>
              </a:rPr>
              <a:t>Les produits nécessaires au soin, à la toilette</a:t>
            </a:r>
          </a:p>
          <a:p>
            <a:pPr marL="342900" indent="-342900" algn="just">
              <a:buFontTx/>
              <a:buChar char="-"/>
            </a:pPr>
            <a:r>
              <a:rPr lang="fr-FR" dirty="0">
                <a:latin typeface="+mj-lt"/>
              </a:rPr>
              <a:t>Les couches</a:t>
            </a:r>
          </a:p>
          <a:p>
            <a:pPr algn="just"/>
            <a:endParaRPr lang="fr-FR" dirty="0">
              <a:latin typeface="+mj-lt"/>
            </a:endParaRPr>
          </a:p>
        </p:txBody>
      </p:sp>
    </p:spTree>
    <p:extLst>
      <p:ext uri="{BB962C8B-B14F-4D97-AF65-F5344CB8AC3E}">
        <p14:creationId xmlns:p14="http://schemas.microsoft.com/office/powerpoint/2010/main" val="1012828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11</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427383" y="3011557"/>
            <a:ext cx="11290852" cy="3335407"/>
          </a:xfrm>
        </p:spPr>
        <p:txBody>
          <a:bodyPr>
            <a:normAutofit lnSpcReduction="10000"/>
          </a:bodyPr>
          <a:lstStyle/>
          <a:p>
            <a:pPr algn="just"/>
            <a:r>
              <a:rPr lang="fr-FR" b="1" u="sng" dirty="0">
                <a:latin typeface="+mj-lt"/>
              </a:rPr>
              <a:t>Il faut préparer le matériel :</a:t>
            </a:r>
          </a:p>
          <a:p>
            <a:pPr marL="342900" indent="-342900" algn="just">
              <a:buFont typeface="Arial" panose="020B0604020202020204" pitchFamily="34" charset="0"/>
              <a:buChar char="•"/>
            </a:pPr>
            <a:r>
              <a:rPr lang="fr-FR" dirty="0">
                <a:latin typeface="+mj-lt"/>
              </a:rPr>
              <a:t>Une baignoire à la </a:t>
            </a:r>
            <a:r>
              <a:rPr lang="fr-FR" dirty="0" smtClean="0">
                <a:latin typeface="+mj-lt"/>
              </a:rPr>
              <a:t>taille </a:t>
            </a:r>
            <a:r>
              <a:rPr lang="fr-FR" dirty="0">
                <a:latin typeface="+mj-lt"/>
              </a:rPr>
              <a:t>de l’enfant ou un bac prévu à cet effet. C’est le cas dans les services de maternité et pédiatrie.</a:t>
            </a:r>
          </a:p>
          <a:p>
            <a:pPr marL="342900" indent="-342900" algn="just">
              <a:buFont typeface="Arial" panose="020B0604020202020204" pitchFamily="34" charset="0"/>
              <a:buChar char="•"/>
            </a:pPr>
            <a:r>
              <a:rPr lang="fr-FR" dirty="0">
                <a:latin typeface="+mj-lt"/>
              </a:rPr>
              <a:t>Un table avec coussin de change.</a:t>
            </a:r>
          </a:p>
          <a:p>
            <a:pPr algn="just"/>
            <a:r>
              <a:rPr lang="fr-FR" b="1" u="sng" dirty="0">
                <a:latin typeface="+mj-lt"/>
              </a:rPr>
              <a:t>En collectivité d’enfants, on rencontre 2 attitudes :</a:t>
            </a:r>
          </a:p>
          <a:p>
            <a:pPr marL="342900" indent="-342900" algn="just">
              <a:buFontTx/>
              <a:buChar char="-"/>
            </a:pPr>
            <a:r>
              <a:rPr lang="fr-FR" dirty="0">
                <a:latin typeface="+mj-lt"/>
              </a:rPr>
              <a:t>On protège le matelas par une serviette de toilette, qui est changée après chaque enfant – à ce moment-là prévoir 2 serviettes de toilettes ;</a:t>
            </a:r>
          </a:p>
          <a:p>
            <a:pPr marL="342900" indent="-342900" algn="just">
              <a:buFontTx/>
              <a:buChar char="-"/>
            </a:pPr>
            <a:r>
              <a:rPr lang="fr-FR" dirty="0">
                <a:latin typeface="+mj-lt"/>
              </a:rPr>
              <a:t>On peut aussi désinfecter le coussin après chaque enfant.</a:t>
            </a:r>
          </a:p>
        </p:txBody>
      </p:sp>
    </p:spTree>
    <p:extLst>
      <p:ext uri="{BB962C8B-B14F-4D97-AF65-F5344CB8AC3E}">
        <p14:creationId xmlns:p14="http://schemas.microsoft.com/office/powerpoint/2010/main" val="3765407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12</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427383" y="3011557"/>
            <a:ext cx="11290852" cy="2335695"/>
          </a:xfrm>
        </p:spPr>
        <p:txBody>
          <a:bodyPr>
            <a:normAutofit/>
          </a:bodyPr>
          <a:lstStyle/>
          <a:p>
            <a:pPr algn="just"/>
            <a:r>
              <a:rPr lang="fr-FR" b="1" u="sng" dirty="0">
                <a:latin typeface="+mj-lt"/>
              </a:rPr>
              <a:t>N.B. :</a:t>
            </a:r>
          </a:p>
          <a:p>
            <a:pPr algn="just"/>
            <a:r>
              <a:rPr lang="fr-FR" dirty="0">
                <a:latin typeface="+mj-lt"/>
              </a:rPr>
              <a:t>Nettoyer la baignoire, le plan de travail ou tout autre objet qui a été rangé sale, avant son utilisation.</a:t>
            </a:r>
          </a:p>
          <a:p>
            <a:pPr algn="just"/>
            <a:endParaRPr lang="fr-FR" dirty="0">
              <a:latin typeface="+mj-lt"/>
            </a:endParaRPr>
          </a:p>
          <a:p>
            <a:pPr algn="just"/>
            <a:r>
              <a:rPr lang="fr-FR" dirty="0">
                <a:latin typeface="+mj-lt"/>
              </a:rPr>
              <a:t>Nettoyer la baignoire, le plan de travail ou tout autre objet utilisé avant de le ranger.</a:t>
            </a:r>
          </a:p>
        </p:txBody>
      </p:sp>
    </p:spTree>
    <p:extLst>
      <p:ext uri="{BB962C8B-B14F-4D97-AF65-F5344CB8AC3E}">
        <p14:creationId xmlns:p14="http://schemas.microsoft.com/office/powerpoint/2010/main" val="4182893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13</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3011557"/>
            <a:ext cx="11827565" cy="2335695"/>
          </a:xfrm>
        </p:spPr>
        <p:txBody>
          <a:bodyPr>
            <a:normAutofit fontScale="92500"/>
          </a:bodyPr>
          <a:lstStyle/>
          <a:p>
            <a:pPr algn="just"/>
            <a:r>
              <a:rPr lang="fr-FR" b="1" u="sng" dirty="0">
                <a:latin typeface="+mj-lt"/>
              </a:rPr>
              <a:t>Organisation du plan de travail :</a:t>
            </a:r>
          </a:p>
          <a:p>
            <a:pPr algn="just"/>
            <a:r>
              <a:rPr lang="fr-FR" dirty="0">
                <a:latin typeface="+mj-lt"/>
              </a:rPr>
              <a:t>L’organisation du plan de travail est très importante :</a:t>
            </a:r>
          </a:p>
          <a:p>
            <a:pPr algn="just"/>
            <a:endParaRPr lang="fr-FR" dirty="0">
              <a:latin typeface="+mj-lt"/>
            </a:endParaRPr>
          </a:p>
          <a:p>
            <a:pPr marL="342900" indent="-342900" algn="just">
              <a:buFontTx/>
              <a:buChar char="-"/>
            </a:pPr>
            <a:r>
              <a:rPr lang="fr-FR" dirty="0">
                <a:latin typeface="+mj-lt"/>
              </a:rPr>
              <a:t>Pour le confort de l’opérateur : bonne hauteur par rapport à la taille ;</a:t>
            </a:r>
          </a:p>
          <a:p>
            <a:pPr marL="342900" indent="-342900" algn="just">
              <a:buFontTx/>
              <a:buChar char="-"/>
            </a:pPr>
            <a:r>
              <a:rPr lang="fr-FR" dirty="0">
                <a:latin typeface="+mj-lt"/>
              </a:rPr>
              <a:t>Pour la sécurité de l’enfant : une baignoire mal placé ou </a:t>
            </a:r>
            <a:r>
              <a:rPr lang="fr-FR" dirty="0" err="1" smtClean="0">
                <a:latin typeface="+mj-lt"/>
              </a:rPr>
              <a:t>déquilibrée</a:t>
            </a:r>
            <a:r>
              <a:rPr lang="fr-FR" dirty="0" smtClean="0">
                <a:latin typeface="+mj-lt"/>
              </a:rPr>
              <a:t> </a:t>
            </a:r>
            <a:r>
              <a:rPr lang="fr-FR" dirty="0">
                <a:latin typeface="+mj-lt"/>
              </a:rPr>
              <a:t>peut mettre l’enfant en danger ;</a:t>
            </a:r>
          </a:p>
        </p:txBody>
      </p:sp>
    </p:spTree>
    <p:extLst>
      <p:ext uri="{BB962C8B-B14F-4D97-AF65-F5344CB8AC3E}">
        <p14:creationId xmlns:p14="http://schemas.microsoft.com/office/powerpoint/2010/main" val="16062591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14</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3011557"/>
            <a:ext cx="11827565" cy="487017"/>
          </a:xfrm>
        </p:spPr>
        <p:txBody>
          <a:bodyPr>
            <a:normAutofit/>
          </a:bodyPr>
          <a:lstStyle/>
          <a:p>
            <a:pPr algn="just"/>
            <a:r>
              <a:rPr lang="fr-FR" b="1" u="sng" dirty="0">
                <a:latin typeface="+mj-lt"/>
              </a:rPr>
              <a:t>Proposition d’organisation, pour un droitier :</a:t>
            </a:r>
          </a:p>
        </p:txBody>
      </p:sp>
      <p:pic>
        <p:nvPicPr>
          <p:cNvPr id="10" name="Image 9">
            <a:extLst>
              <a:ext uri="{FF2B5EF4-FFF2-40B4-BE49-F238E27FC236}">
                <a16:creationId xmlns:a16="http://schemas.microsoft.com/office/drawing/2014/main" xmlns="" id="{40B200C0-10A0-4ABF-9A5F-099C1810D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204" y="3429000"/>
            <a:ext cx="8557591" cy="2857776"/>
          </a:xfrm>
          <a:prstGeom prst="rect">
            <a:avLst/>
          </a:prstGeom>
        </p:spPr>
      </p:pic>
    </p:spTree>
    <p:extLst>
      <p:ext uri="{BB962C8B-B14F-4D97-AF65-F5344CB8AC3E}">
        <p14:creationId xmlns:p14="http://schemas.microsoft.com/office/powerpoint/2010/main" val="1391347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15</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92287"/>
            <a:ext cx="11827565" cy="3454677"/>
          </a:xfrm>
        </p:spPr>
        <p:txBody>
          <a:bodyPr>
            <a:noAutofit/>
          </a:bodyPr>
          <a:lstStyle/>
          <a:p>
            <a:pPr algn="just"/>
            <a:r>
              <a:rPr lang="fr-FR" b="1" u="sng" dirty="0">
                <a:latin typeface="+mj-lt"/>
              </a:rPr>
              <a:t>L’eau du bain :</a:t>
            </a:r>
          </a:p>
          <a:p>
            <a:pPr algn="just"/>
            <a:endParaRPr lang="fr-FR" sz="1000" b="1" u="sng" dirty="0">
              <a:latin typeface="+mj-lt"/>
            </a:endParaRPr>
          </a:p>
          <a:p>
            <a:pPr algn="just"/>
            <a:r>
              <a:rPr lang="fr-FR" dirty="0">
                <a:latin typeface="+mj-lt"/>
              </a:rPr>
              <a:t>L’eau ne doit pas dépasser les hanches de l’enfant (risque de noyade). La température de l’eau doit être à </a:t>
            </a:r>
            <a:r>
              <a:rPr lang="fr-FR" dirty="0" err="1">
                <a:latin typeface="+mj-lt"/>
              </a:rPr>
              <a:t>38°C</a:t>
            </a:r>
            <a:r>
              <a:rPr lang="fr-FR" dirty="0">
                <a:latin typeface="+mj-lt"/>
              </a:rPr>
              <a:t> lorsqu’on fait couler et à </a:t>
            </a:r>
            <a:r>
              <a:rPr lang="fr-FR" dirty="0" err="1">
                <a:latin typeface="+mj-lt"/>
              </a:rPr>
              <a:t>37°C</a:t>
            </a:r>
            <a:r>
              <a:rPr lang="fr-FR" dirty="0">
                <a:latin typeface="+mj-lt"/>
              </a:rPr>
              <a:t> quand on y met l’enfant. L’été, on peut descendre la température à </a:t>
            </a:r>
            <a:r>
              <a:rPr lang="fr-FR" dirty="0" err="1">
                <a:latin typeface="+mj-lt"/>
              </a:rPr>
              <a:t>35°C</a:t>
            </a:r>
            <a:r>
              <a:rPr lang="fr-FR" dirty="0">
                <a:latin typeface="+mj-lt"/>
              </a:rPr>
              <a:t>.</a:t>
            </a:r>
          </a:p>
          <a:p>
            <a:pPr algn="just"/>
            <a:endParaRPr lang="fr-FR" sz="1000" u="sng" dirty="0">
              <a:latin typeface="+mj-lt"/>
            </a:endParaRPr>
          </a:p>
          <a:p>
            <a:pPr algn="just"/>
            <a:r>
              <a:rPr lang="fr-FR" u="sng" dirty="0">
                <a:latin typeface="+mj-lt"/>
              </a:rPr>
              <a:t>Le comportement </a:t>
            </a:r>
            <a:r>
              <a:rPr lang="fr-FR" dirty="0">
                <a:latin typeface="+mj-lt"/>
              </a:rPr>
              <a:t>:</a:t>
            </a:r>
          </a:p>
          <a:p>
            <a:pPr marL="342900" indent="-342900" algn="just">
              <a:buFontTx/>
              <a:buChar char="-"/>
            </a:pPr>
            <a:r>
              <a:rPr lang="fr-FR" dirty="0">
                <a:latin typeface="+mj-lt"/>
              </a:rPr>
              <a:t>Toujours lui parler (rassurer)</a:t>
            </a:r>
          </a:p>
          <a:p>
            <a:pPr marL="342900" indent="-342900" algn="just">
              <a:buFontTx/>
              <a:buChar char="-"/>
            </a:pPr>
            <a:r>
              <a:rPr lang="fr-FR" dirty="0">
                <a:latin typeface="+mj-lt"/>
              </a:rPr>
              <a:t>Gestes sûrs et doux</a:t>
            </a:r>
          </a:p>
        </p:txBody>
      </p:sp>
    </p:spTree>
    <p:extLst>
      <p:ext uri="{BB962C8B-B14F-4D97-AF65-F5344CB8AC3E}">
        <p14:creationId xmlns:p14="http://schemas.microsoft.com/office/powerpoint/2010/main" val="36419677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16</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243507" y="2892287"/>
            <a:ext cx="11827565" cy="3454677"/>
          </a:xfrm>
        </p:spPr>
        <p:txBody>
          <a:bodyPr>
            <a:noAutofit/>
          </a:bodyPr>
          <a:lstStyle/>
          <a:p>
            <a:pPr algn="just"/>
            <a:r>
              <a:rPr lang="fr-FR" b="1" i="0" u="sng" dirty="0">
                <a:effectLst/>
                <a:latin typeface="Roboto"/>
              </a:rPr>
              <a:t>Conseils de sécurité pour le bain :</a:t>
            </a:r>
          </a:p>
          <a:p>
            <a:pPr algn="just">
              <a:buFont typeface="Arial" panose="020B0604020202020204" pitchFamily="34" charset="0"/>
              <a:buChar char="•"/>
            </a:pPr>
            <a:r>
              <a:rPr lang="fr-FR" b="1" dirty="0">
                <a:latin typeface="+mj-lt"/>
              </a:rPr>
              <a:t>Ne laissez jamais votre bébé seul dans le bain ou sur une table </a:t>
            </a:r>
            <a:r>
              <a:rPr lang="fr-FR" dirty="0">
                <a:latin typeface="+mj-lt"/>
              </a:rPr>
              <a:t>même pour un court instant. Ne le quittez jamais des yeux non plus. Un nourrisson peut se noyer en très peu de temps dans une très petite quantité d’eau.</a:t>
            </a:r>
          </a:p>
          <a:p>
            <a:pPr algn="just">
              <a:buFont typeface="Arial" panose="020B0604020202020204" pitchFamily="34" charset="0"/>
              <a:buChar char="•"/>
            </a:pPr>
            <a:r>
              <a:rPr lang="fr-FR" b="1" dirty="0">
                <a:latin typeface="+mj-lt"/>
              </a:rPr>
              <a:t>Vérifiez toujours la température de l’eau </a:t>
            </a:r>
            <a:r>
              <a:rPr lang="fr-FR" dirty="0">
                <a:latin typeface="+mj-lt"/>
              </a:rPr>
              <a:t>avant de placer votre bébé dans le bain. Trempez votre coude dans l’eau pour vous assurer qu’elle est tiède. La température idéale pour l’eau du bain est de 37 °C, ce qui équivaut à la température moyenne du corps humain.</a:t>
            </a:r>
          </a:p>
        </p:txBody>
      </p:sp>
    </p:spTree>
    <p:extLst>
      <p:ext uri="{BB962C8B-B14F-4D97-AF65-F5344CB8AC3E}">
        <p14:creationId xmlns:p14="http://schemas.microsoft.com/office/powerpoint/2010/main" val="3634838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92287"/>
            <a:ext cx="11827565" cy="3454677"/>
          </a:xfrm>
        </p:spPr>
        <p:txBody>
          <a:bodyPr>
            <a:noAutofit/>
          </a:bodyPr>
          <a:lstStyle/>
          <a:p>
            <a:pPr algn="just">
              <a:buFont typeface="Arial" panose="020B0604020202020204" pitchFamily="34" charset="0"/>
              <a:buChar char="•"/>
            </a:pPr>
            <a:r>
              <a:rPr lang="fr-FR" b="1" dirty="0">
                <a:latin typeface="+mj-lt"/>
              </a:rPr>
              <a:t>Ne remplissez jamais la baignoire pendant que votre bébé s’y trouve</a:t>
            </a:r>
            <a:r>
              <a:rPr lang="fr-FR" dirty="0">
                <a:latin typeface="+mj-lt"/>
              </a:rPr>
              <a:t>, car une hausse brusque de la température de l’eau pourrait le brûler gravement.</a:t>
            </a:r>
          </a:p>
          <a:p>
            <a:pPr algn="just">
              <a:buFont typeface="Arial" panose="020B0604020202020204" pitchFamily="34" charset="0"/>
              <a:buChar char="•"/>
            </a:pPr>
            <a:r>
              <a:rPr lang="fr-FR" b="1" dirty="0">
                <a:latin typeface="+mj-lt"/>
              </a:rPr>
              <a:t>Gardez toujours ce qu’il vous faut à portée de la main</a:t>
            </a:r>
            <a:r>
              <a:rPr lang="fr-FR" dirty="0">
                <a:latin typeface="+mj-lt"/>
              </a:rPr>
              <a:t>, comme des serviettes et des savons de réserve.</a:t>
            </a:r>
          </a:p>
          <a:p>
            <a:pPr algn="just">
              <a:buFont typeface="Arial" panose="020B0604020202020204" pitchFamily="34" charset="0"/>
              <a:buChar char="•"/>
            </a:pPr>
            <a:r>
              <a:rPr lang="fr-FR" b="1" dirty="0">
                <a:latin typeface="+mj-lt"/>
              </a:rPr>
              <a:t>Tenez toujours votre enfant d’une main </a:t>
            </a:r>
            <a:r>
              <a:rPr lang="fr-FR" dirty="0">
                <a:latin typeface="+mj-lt"/>
              </a:rPr>
              <a:t>lorsque vous tendez le bras pour prendre quelque chose.</a:t>
            </a:r>
          </a:p>
          <a:p>
            <a:pPr algn="just">
              <a:buFont typeface="Arial" panose="020B0604020202020204" pitchFamily="34" charset="0"/>
              <a:buChar char="•"/>
            </a:pPr>
            <a:r>
              <a:rPr lang="fr-FR" b="1" dirty="0">
                <a:latin typeface="+mj-lt"/>
              </a:rPr>
              <a:t>Si votre bébé a souillé sa couche,</a:t>
            </a:r>
            <a:r>
              <a:rPr lang="fr-FR" dirty="0">
                <a:latin typeface="+mj-lt"/>
              </a:rPr>
              <a:t> </a:t>
            </a:r>
            <a:r>
              <a:rPr lang="fr-FR" b="1" dirty="0">
                <a:latin typeface="+mj-lt"/>
              </a:rPr>
              <a:t>nettoyez-lui les fesses avant de le placer dans le bain. </a:t>
            </a:r>
            <a:r>
              <a:rPr lang="fr-FR" dirty="0">
                <a:latin typeface="+mj-lt"/>
              </a:rPr>
              <a:t>Ainsi, vous le laverez avec une eau propre.</a:t>
            </a:r>
          </a:p>
          <a:p>
            <a:pPr marL="342900" indent="-342900" algn="just">
              <a:buFontTx/>
              <a:buChar char="-"/>
            </a:pPr>
            <a:endParaRPr lang="fr-FR" dirty="0">
              <a:latin typeface="+mj-lt"/>
            </a:endParaRP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17</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2890252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18</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3" name="Rectangle : coins arrondis 2">
            <a:extLst>
              <a:ext uri="{FF2B5EF4-FFF2-40B4-BE49-F238E27FC236}">
                <a16:creationId xmlns:a16="http://schemas.microsoft.com/office/drawing/2014/main" xmlns="" id="{FDE6293A-F468-4C21-94A3-B8ECDC5C3A57}"/>
              </a:ext>
            </a:extLst>
          </p:cNvPr>
          <p:cNvSpPr/>
          <p:nvPr/>
        </p:nvSpPr>
        <p:spPr>
          <a:xfrm>
            <a:off x="1050235" y="3416991"/>
            <a:ext cx="10091530" cy="2405270"/>
          </a:xfrm>
          <a:prstGeom prst="roundRect">
            <a:avLst/>
          </a:prstGeom>
          <a:ln>
            <a:solidFill>
              <a:srgbClr val="FFFF00"/>
            </a:solidFill>
          </a:ln>
          <a:effectLst>
            <a:reflection blurRad="6350" stA="50000" endA="300" endPos="5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lang="fr-FR" sz="2400" b="0" i="0" dirty="0">
                <a:solidFill>
                  <a:srgbClr val="FFFFFF"/>
                </a:solidFill>
                <a:effectLst/>
                <a:latin typeface="Open Sans"/>
              </a:rPr>
              <a:t>Les bébés adorent </a:t>
            </a:r>
            <a:r>
              <a:rPr lang="fr-FR" sz="2400" b="0" i="0" dirty="0">
                <a:solidFill>
                  <a:schemeClr val="bg1"/>
                </a:solidFill>
                <a:effectLst/>
                <a:latin typeface="Open Sans"/>
              </a:rPr>
              <a:t>également le contact d’une autre peau contre la leur. Profitez de l’heure du bain pour masser votre enf</a:t>
            </a:r>
            <a:r>
              <a:rPr lang="fr-FR" sz="2400" b="0" i="0" dirty="0">
                <a:solidFill>
                  <a:srgbClr val="FFFFFF"/>
                </a:solidFill>
                <a:effectLst/>
                <a:latin typeface="Open Sans"/>
              </a:rPr>
              <a:t>ant. Cela le rassurera.</a:t>
            </a:r>
            <a:endParaRPr kumimoji="0" lang="fr-FR" altLang="fr-FR" sz="2400" b="1" i="0" u="none" strike="noStrike" cap="none" normalizeH="0" baseline="0" dirty="0">
              <a:ln>
                <a:noFill/>
              </a:ln>
              <a:solidFill>
                <a:schemeClr val="bg1"/>
              </a:solidFill>
              <a:effectLst/>
              <a:latin typeface="+mj-lt"/>
            </a:endParaRPr>
          </a:p>
        </p:txBody>
      </p:sp>
    </p:spTree>
    <p:extLst>
      <p:ext uri="{BB962C8B-B14F-4D97-AF65-F5344CB8AC3E}">
        <p14:creationId xmlns:p14="http://schemas.microsoft.com/office/powerpoint/2010/main" val="568769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19</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0" y="2892287"/>
            <a:ext cx="12192000" cy="3454677"/>
          </a:xfrm>
        </p:spPr>
        <p:txBody>
          <a:bodyPr>
            <a:noAutofit/>
          </a:bodyPr>
          <a:lstStyle/>
          <a:p>
            <a:pPr algn="just">
              <a:buFont typeface="Arial" panose="020B0604020202020204" pitchFamily="34" charset="0"/>
              <a:buChar char="•"/>
            </a:pPr>
            <a:r>
              <a:rPr lang="fr-FR" b="1" dirty="0">
                <a:latin typeface="+mj-lt"/>
              </a:rPr>
              <a:t>Demandez à votre médecin de quelle façon vous devez vous y prendre pour soigner le cordon ombilical de votre bébé ou la plaie laissée par la circoncision. </a:t>
            </a:r>
            <a:r>
              <a:rPr lang="fr-FR" dirty="0">
                <a:latin typeface="+mj-lt"/>
              </a:rPr>
              <a:t>Prenez le temps de bien comprendre ce qu’il faut faire. Le moment du bain ou celui du changement de couche sont l’occasion idéale pour nettoyer ces parties de son corps.</a:t>
            </a:r>
          </a:p>
          <a:p>
            <a:pPr algn="just">
              <a:buFont typeface="Arial" panose="020B0604020202020204" pitchFamily="34" charset="0"/>
              <a:buChar char="•"/>
            </a:pPr>
            <a:r>
              <a:rPr lang="fr-FR" b="1" dirty="0">
                <a:latin typeface="+mj-lt"/>
              </a:rPr>
              <a:t>Assurez-vous que la hauteur de la surface sur laquelle vous lavez votre bébé vous convient</a:t>
            </a:r>
            <a:r>
              <a:rPr lang="fr-FR" dirty="0">
                <a:latin typeface="+mj-lt"/>
              </a:rPr>
              <a:t>. Placez un petit coussin, une couverture et une serviette à proximité du bain pour aménager un coin confortable pour votre enfant.</a:t>
            </a:r>
          </a:p>
          <a:p>
            <a:pPr marL="342900" indent="-342900" algn="just">
              <a:buFontTx/>
              <a:buChar char="-"/>
            </a:pPr>
            <a:endParaRPr lang="fr-FR" dirty="0">
              <a:latin typeface="+mj-lt"/>
            </a:endParaRPr>
          </a:p>
        </p:txBody>
      </p:sp>
    </p:spTree>
    <p:extLst>
      <p:ext uri="{BB962C8B-B14F-4D97-AF65-F5344CB8AC3E}">
        <p14:creationId xmlns:p14="http://schemas.microsoft.com/office/powerpoint/2010/main" val="3113710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70F29D66-880A-4A93-8E0E-4A4D184775D9}"/>
              </a:ext>
            </a:extLst>
          </p:cNvPr>
          <p:cNvSpPr>
            <a:spLocks noGrp="1"/>
          </p:cNvSpPr>
          <p:nvPr>
            <p:ph type="ctrTitle"/>
          </p:nvPr>
        </p:nvSpPr>
        <p:spPr/>
        <p:txBody>
          <a:bodyPr>
            <a:normAutofit/>
          </a:bodyPr>
          <a:lstStyle/>
          <a:p>
            <a:r>
              <a:rPr lang="fr-FR" sz="5000" dirty="0"/>
              <a:t>L’acquisition de la propreté</a:t>
            </a:r>
            <a:endParaRPr lang="fr-FR" sz="5000" b="1" dirty="0"/>
          </a:p>
        </p:txBody>
      </p:sp>
      <p:pic>
        <p:nvPicPr>
          <p:cNvPr id="1026" name="Picture 2" descr="Résultat d’images pour relayer les parents dans la prise en charge de leurs enfants">
            <a:extLst>
              <a:ext uri="{FF2B5EF4-FFF2-40B4-BE49-F238E27FC236}">
                <a16:creationId xmlns:a16="http://schemas.microsoft.com/office/drawing/2014/main" xmlns="" id="{09D3C73B-1714-4D7E-AD6B-CB1FD3869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0582" y="3509963"/>
            <a:ext cx="7730836" cy="263221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e la date 3">
            <a:extLst>
              <a:ext uri="{FF2B5EF4-FFF2-40B4-BE49-F238E27FC236}">
                <a16:creationId xmlns:a16="http://schemas.microsoft.com/office/drawing/2014/main" xmlns="" id="{68B0F0F3-B5D3-4C27-ABF3-8741FAFF3B04}"/>
              </a:ext>
            </a:extLst>
          </p:cNvPr>
          <p:cNvSpPr>
            <a:spLocks noGrp="1"/>
          </p:cNvSpPr>
          <p:nvPr>
            <p:ph type="dt" sz="half" idx="10"/>
          </p:nvPr>
        </p:nvSpPr>
        <p:spPr/>
        <p:txBody>
          <a:bodyPr/>
          <a:lstStyle/>
          <a:p>
            <a:fld id="{008F2DF0-ED5B-4640-95A3-C83CE127BDFA}" type="datetime1">
              <a:rPr lang="fr-FR" smtClean="0"/>
              <a:t>20/04/2021</a:t>
            </a:fld>
            <a:endParaRPr lang="fr-FR" dirty="0"/>
          </a:p>
        </p:txBody>
      </p:sp>
      <p:sp>
        <p:nvSpPr>
          <p:cNvPr id="5" name="Espace réservé du pied de page 4">
            <a:extLst>
              <a:ext uri="{FF2B5EF4-FFF2-40B4-BE49-F238E27FC236}">
                <a16:creationId xmlns:a16="http://schemas.microsoft.com/office/drawing/2014/main" xmlns="" id="{6B18F961-51FC-40FF-965C-5344AC10A031}"/>
              </a:ext>
            </a:extLst>
          </p:cNvPr>
          <p:cNvSpPr>
            <a:spLocks noGrp="1"/>
          </p:cNvSpPr>
          <p:nvPr>
            <p:ph type="ftr" sz="quarter" idx="11"/>
          </p:nvPr>
        </p:nvSpPr>
        <p:spPr>
          <a:xfrm>
            <a:off x="3570983" y="6356349"/>
            <a:ext cx="5050033" cy="365125"/>
          </a:xfrm>
        </p:spPr>
        <p:txBody>
          <a:bodyPr/>
          <a:lstStyle/>
          <a:p>
            <a:r>
              <a:rPr lang="fr-FR" dirty="0"/>
              <a:t>Assistant(e) De Vie aux Familles (Le développement psychomoteur de l'enfant)</a:t>
            </a:r>
          </a:p>
        </p:txBody>
      </p:sp>
      <p:sp>
        <p:nvSpPr>
          <p:cNvPr id="6" name="Espace réservé du numéro de diapositive 5">
            <a:extLst>
              <a:ext uri="{FF2B5EF4-FFF2-40B4-BE49-F238E27FC236}">
                <a16:creationId xmlns:a16="http://schemas.microsoft.com/office/drawing/2014/main" xmlns="" id="{72CEEF5B-BD82-49AF-BE8A-35F57AB3B6AC}"/>
              </a:ext>
            </a:extLst>
          </p:cNvPr>
          <p:cNvSpPr>
            <a:spLocks noGrp="1"/>
          </p:cNvSpPr>
          <p:nvPr>
            <p:ph type="sldNum" sz="quarter" idx="12"/>
          </p:nvPr>
        </p:nvSpPr>
        <p:spPr/>
        <p:txBody>
          <a:bodyPr/>
          <a:lstStyle/>
          <a:p>
            <a:fld id="{DC4E2E44-7E15-4F60-8769-B24118BA3663}" type="slidenum">
              <a:rPr lang="fr-FR" smtClean="0"/>
              <a:t>2</a:t>
            </a:fld>
            <a:endParaRPr lang="fr-FR" dirty="0"/>
          </a:p>
        </p:txBody>
      </p:sp>
      <p:sp>
        <p:nvSpPr>
          <p:cNvPr id="3" name="Titre 1">
            <a:extLst>
              <a:ext uri="{FF2B5EF4-FFF2-40B4-BE49-F238E27FC236}">
                <a16:creationId xmlns:a16="http://schemas.microsoft.com/office/drawing/2014/main" xmlns="" id="{29DF9C5A-2547-401B-8024-E4547CFA51ED}"/>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33155006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92287"/>
            <a:ext cx="11827565" cy="3454677"/>
          </a:xfrm>
        </p:spPr>
        <p:txBody>
          <a:bodyPr>
            <a:noAutofit/>
          </a:bodyPr>
          <a:lstStyle/>
          <a:p>
            <a:pPr algn="just"/>
            <a:r>
              <a:rPr lang="fr-FR" b="1" u="sng" dirty="0">
                <a:latin typeface="+mj-lt"/>
              </a:rPr>
              <a:t>L’hygiène :</a:t>
            </a:r>
          </a:p>
          <a:p>
            <a:pPr algn="just">
              <a:buFont typeface="Arial" panose="020B0604020202020204" pitchFamily="34" charset="0"/>
              <a:buChar char="•"/>
            </a:pPr>
            <a:endParaRPr lang="fr-FR" b="1" dirty="0">
              <a:latin typeface="+mj-lt"/>
            </a:endParaRPr>
          </a:p>
          <a:p>
            <a:pPr algn="just">
              <a:buFont typeface="Arial" panose="020B0604020202020204" pitchFamily="34" charset="0"/>
              <a:buChar char="•"/>
            </a:pPr>
            <a:r>
              <a:rPr lang="fr-FR" dirty="0">
                <a:latin typeface="+mj-lt"/>
              </a:rPr>
              <a:t>Savonner le bébé hors du bain permet de mieux le rincer ;</a:t>
            </a:r>
          </a:p>
          <a:p>
            <a:pPr algn="just">
              <a:buFont typeface="Arial" panose="020B0604020202020204" pitchFamily="34" charset="0"/>
              <a:buChar char="•"/>
            </a:pPr>
            <a:r>
              <a:rPr lang="fr-FR" dirty="0">
                <a:latin typeface="+mj-lt"/>
              </a:rPr>
              <a:t>Ne pas mélanger le linge propre et le linge sale ;</a:t>
            </a:r>
          </a:p>
          <a:p>
            <a:pPr algn="just">
              <a:buFont typeface="Arial" panose="020B0604020202020204" pitchFamily="34" charset="0"/>
              <a:buChar char="•"/>
            </a:pPr>
            <a:r>
              <a:rPr lang="fr-FR" dirty="0">
                <a:latin typeface="+mj-lt"/>
              </a:rPr>
              <a:t>Nettoyer du plus propre au plus sale ;</a:t>
            </a:r>
          </a:p>
          <a:p>
            <a:pPr algn="just">
              <a:buFont typeface="Arial" panose="020B0604020202020204" pitchFamily="34" charset="0"/>
              <a:buChar char="•"/>
            </a:pPr>
            <a:r>
              <a:rPr lang="fr-FR" dirty="0">
                <a:latin typeface="+mj-lt"/>
              </a:rPr>
              <a:t>Désinfecter le matelas à langer pour les collectivités, sinon juste le nettoyer s’il est sale.</a:t>
            </a:r>
          </a:p>
          <a:p>
            <a:pPr marL="342900" indent="-342900" algn="just">
              <a:buFontTx/>
              <a:buChar char="-"/>
            </a:pPr>
            <a:endParaRPr lang="fr-FR" dirty="0">
              <a:latin typeface="+mj-lt"/>
            </a:endParaRP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20</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1796722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92287"/>
            <a:ext cx="11827565" cy="3454677"/>
          </a:xfrm>
        </p:spPr>
        <p:txBody>
          <a:bodyPr>
            <a:noAutofit/>
          </a:bodyPr>
          <a:lstStyle/>
          <a:p>
            <a:pPr algn="just"/>
            <a:r>
              <a:rPr lang="fr-FR" b="1" u="sng" dirty="0">
                <a:latin typeface="+mj-lt"/>
              </a:rPr>
              <a:t>La préparation personnelle :</a:t>
            </a:r>
          </a:p>
          <a:p>
            <a:pPr algn="just">
              <a:buFont typeface="Arial" panose="020B0604020202020204" pitchFamily="34" charset="0"/>
              <a:buChar char="•"/>
            </a:pPr>
            <a:endParaRPr lang="fr-FR" sz="1000" b="1" dirty="0">
              <a:latin typeface="+mj-lt"/>
            </a:endParaRPr>
          </a:p>
          <a:p>
            <a:pPr algn="just"/>
            <a:r>
              <a:rPr lang="fr-FR" u="sng" dirty="0">
                <a:latin typeface="+mj-lt"/>
              </a:rPr>
              <a:t>Comme dans toute technique professionnelle, il faut :</a:t>
            </a:r>
          </a:p>
          <a:p>
            <a:pPr algn="just"/>
            <a:endParaRPr lang="fr-FR" sz="1000" b="1" dirty="0">
              <a:latin typeface="+mj-lt"/>
            </a:endParaRPr>
          </a:p>
          <a:p>
            <a:pPr marL="342900" indent="-342900" algn="just">
              <a:buFontTx/>
              <a:buChar char="-"/>
            </a:pPr>
            <a:r>
              <a:rPr lang="fr-FR" dirty="0">
                <a:latin typeface="+mj-lt"/>
              </a:rPr>
              <a:t>S’attacher les cheveux ;</a:t>
            </a:r>
          </a:p>
          <a:p>
            <a:pPr marL="342900" indent="-342900" algn="just">
              <a:buFontTx/>
              <a:buChar char="-"/>
            </a:pPr>
            <a:r>
              <a:rPr lang="fr-FR" dirty="0">
                <a:latin typeface="+mj-lt"/>
              </a:rPr>
              <a:t>Retirer les bijoux ;</a:t>
            </a:r>
          </a:p>
          <a:p>
            <a:pPr marL="342900" indent="-342900" algn="just">
              <a:buFontTx/>
              <a:buChar char="-"/>
            </a:pPr>
            <a:r>
              <a:rPr lang="fr-FR" dirty="0">
                <a:latin typeface="+mj-lt"/>
              </a:rPr>
              <a:t>Mettre une blouse propre ;</a:t>
            </a:r>
          </a:p>
          <a:p>
            <a:pPr marL="342900" indent="-342900" algn="just">
              <a:buFontTx/>
              <a:buChar char="-"/>
            </a:pPr>
            <a:r>
              <a:rPr lang="fr-FR" dirty="0">
                <a:latin typeface="+mj-lt"/>
              </a:rPr>
              <a:t>Se laver les mains.</a:t>
            </a:r>
          </a:p>
          <a:p>
            <a:pPr marL="342900" indent="-342900" algn="just">
              <a:buFontTx/>
              <a:buChar char="-"/>
            </a:pPr>
            <a:endParaRPr lang="fr-FR" dirty="0">
              <a:latin typeface="+mj-lt"/>
            </a:endParaRP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21</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404372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92287"/>
            <a:ext cx="11827565" cy="3454677"/>
          </a:xfrm>
        </p:spPr>
        <p:txBody>
          <a:bodyPr>
            <a:noAutofit/>
          </a:bodyPr>
          <a:lstStyle/>
          <a:p>
            <a:pPr algn="just"/>
            <a:r>
              <a:rPr lang="fr-FR" b="1" u="sng" dirty="0">
                <a:latin typeface="+mj-lt"/>
              </a:rPr>
              <a:t>Le rangement :</a:t>
            </a:r>
          </a:p>
          <a:p>
            <a:pPr algn="just">
              <a:buFont typeface="Arial" panose="020B0604020202020204" pitchFamily="34" charset="0"/>
              <a:buChar char="•"/>
            </a:pPr>
            <a:endParaRPr lang="fr-FR" sz="1000" b="1" dirty="0">
              <a:latin typeface="+mj-lt"/>
            </a:endParaRPr>
          </a:p>
          <a:p>
            <a:pPr algn="just"/>
            <a:r>
              <a:rPr lang="fr-FR" u="sng" dirty="0">
                <a:latin typeface="+mj-lt"/>
              </a:rPr>
              <a:t>Après toute action, lorsqu’on a plus à s’occuper de l’enfant :</a:t>
            </a:r>
          </a:p>
          <a:p>
            <a:pPr algn="just"/>
            <a:endParaRPr lang="fr-FR" sz="1000" b="1" dirty="0">
              <a:latin typeface="+mj-lt"/>
            </a:endParaRPr>
          </a:p>
          <a:p>
            <a:pPr marL="342900" indent="-342900" algn="just">
              <a:buFontTx/>
              <a:buChar char="-"/>
            </a:pPr>
            <a:endParaRPr lang="fr-FR" dirty="0">
              <a:latin typeface="+mj-lt"/>
            </a:endParaRP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22</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34066584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omment entretenir et nettoyer ma table de massage ? | Fyzéa">
            <a:extLst>
              <a:ext uri="{FF2B5EF4-FFF2-40B4-BE49-F238E27FC236}">
                <a16:creationId xmlns:a16="http://schemas.microsoft.com/office/drawing/2014/main" xmlns="" id="{3243D784-A4E8-471A-A80E-F4473DBD175E}"/>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89380" y="2719386"/>
            <a:ext cx="4284148" cy="35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4"/>
            </a:pPr>
            <a:r>
              <a:rPr lang="fr-FR" sz="5000" dirty="0"/>
              <a:t>Quelques règles importantes :</a:t>
            </a:r>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198782" y="2809255"/>
            <a:ext cx="10058401" cy="3537709"/>
          </a:xfrm>
        </p:spPr>
        <p:txBody>
          <a:bodyPr>
            <a:noAutofit/>
          </a:bodyPr>
          <a:lstStyle/>
          <a:p>
            <a:pPr marL="342900" indent="-342900" algn="just">
              <a:buFontTx/>
              <a:buChar char="-"/>
            </a:pPr>
            <a:r>
              <a:rPr lang="fr-FR" dirty="0">
                <a:latin typeface="+mj-lt"/>
              </a:rPr>
              <a:t>On vide la baignoire ;</a:t>
            </a:r>
          </a:p>
          <a:p>
            <a:pPr marL="342900" indent="-342900" algn="just">
              <a:buFontTx/>
              <a:buChar char="-"/>
            </a:pPr>
            <a:r>
              <a:rPr lang="fr-FR" dirty="0">
                <a:latin typeface="+mj-lt"/>
              </a:rPr>
              <a:t>On nettoie le matériel (en collectivité, on le désinfecte) ;</a:t>
            </a:r>
          </a:p>
          <a:p>
            <a:pPr marL="342900" indent="-342900" algn="just">
              <a:buFontTx/>
              <a:buChar char="-"/>
            </a:pPr>
            <a:r>
              <a:rPr lang="fr-FR" dirty="0">
                <a:latin typeface="+mj-lt"/>
              </a:rPr>
              <a:t>On range les produits et le matériel</a:t>
            </a:r>
          </a:p>
          <a:p>
            <a:pPr marL="342900" indent="-342900" algn="just">
              <a:buFontTx/>
              <a:buChar char="-"/>
            </a:pPr>
            <a:r>
              <a:rPr lang="fr-FR" dirty="0">
                <a:latin typeface="+mj-lt"/>
              </a:rPr>
              <a:t>On renouvelle les stock si nécessaires : on fait une demande en collectivité ;</a:t>
            </a:r>
          </a:p>
          <a:p>
            <a:pPr marL="342900" indent="-342900" algn="just">
              <a:buFontTx/>
              <a:buChar char="-"/>
            </a:pPr>
            <a:r>
              <a:rPr lang="fr-FR" dirty="0">
                <a:latin typeface="+mj-lt"/>
              </a:rPr>
              <a:t>On trie le linge sale, on met les serviettes et gants à sécher avant de les laver ;</a:t>
            </a:r>
          </a:p>
          <a:p>
            <a:pPr marL="342900" indent="-342900" algn="just">
              <a:buFontTx/>
              <a:buChar char="-"/>
            </a:pPr>
            <a:r>
              <a:rPr lang="fr-FR" dirty="0">
                <a:latin typeface="+mj-lt"/>
              </a:rPr>
              <a:t>On nettoie le plan de travail et l’évacuation d’eau ;</a:t>
            </a:r>
          </a:p>
          <a:p>
            <a:pPr marL="342900" indent="-342900" algn="just">
              <a:buFontTx/>
              <a:buChar char="-"/>
            </a:pPr>
            <a:r>
              <a:rPr lang="fr-FR" dirty="0">
                <a:latin typeface="+mj-lt"/>
              </a:rPr>
              <a:t>On vide on nettoie la poubelle ;</a:t>
            </a:r>
          </a:p>
          <a:p>
            <a:pPr marL="342900" indent="-342900" algn="just">
              <a:buFontTx/>
              <a:buChar char="-"/>
            </a:pPr>
            <a:r>
              <a:rPr lang="fr-FR" dirty="0">
                <a:latin typeface="+mj-lt"/>
              </a:rPr>
              <a:t>On nettoie le sol.</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23</a:t>
            </a:fld>
            <a:endParaRPr lang="fr-FR" dirty="0"/>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Tree>
    <p:extLst>
      <p:ext uri="{BB962C8B-B14F-4D97-AF65-F5344CB8AC3E}">
        <p14:creationId xmlns:p14="http://schemas.microsoft.com/office/powerpoint/2010/main" val="3217557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Attention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24</a:t>
            </a:fld>
            <a:endParaRPr lang="fr-FR" dirty="0"/>
          </a:p>
        </p:txBody>
      </p:sp>
      <p:pic>
        <p:nvPicPr>
          <p:cNvPr id="22530" name="Picture 2" descr="Danger GIF | Gfycat">
            <a:extLst>
              <a:ext uri="{FF2B5EF4-FFF2-40B4-BE49-F238E27FC236}">
                <a16:creationId xmlns:a16="http://schemas.microsoft.com/office/drawing/2014/main" xmlns="" id="{253FDA29-267C-4F1D-9404-52C4B78A81A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0673" y="3093816"/>
            <a:ext cx="3932237" cy="3140726"/>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Les spécificités de la brûlure chez l'enfant - ScienceDirect">
            <a:extLst>
              <a:ext uri="{FF2B5EF4-FFF2-40B4-BE49-F238E27FC236}">
                <a16:creationId xmlns:a16="http://schemas.microsoft.com/office/drawing/2014/main" xmlns="" id="{732EC8AF-AFD1-4155-A894-51D21667AE33}"/>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20288" y="2100794"/>
            <a:ext cx="5831037" cy="3965889"/>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xmlns="" id="{67E386C8-649B-4631-A34D-0BA3FBDBEB38}"/>
              </a:ext>
            </a:extLst>
          </p:cNvPr>
          <p:cNvSpPr>
            <a:spLocks noGrp="1"/>
          </p:cNvSpPr>
          <p:nvPr>
            <p:ph idx="1"/>
          </p:nvPr>
        </p:nvSpPr>
        <p:spPr>
          <a:xfrm>
            <a:off x="5949363" y="1434790"/>
            <a:ext cx="5322473" cy="4873625"/>
          </a:xfrm>
        </p:spPr>
        <p:txBody>
          <a:bodyPr/>
          <a:lstStyle/>
          <a:p>
            <a:pPr marL="0" indent="0" algn="ctr">
              <a:buNone/>
            </a:pPr>
            <a:r>
              <a:rPr lang="fr-FR" b="1" dirty="0"/>
              <a:t>Il y a les brûlures :</a:t>
            </a:r>
          </a:p>
          <a:p>
            <a:endParaRPr lang="fr-FR" dirty="0"/>
          </a:p>
          <a:p>
            <a:pPr algn="just"/>
            <a:r>
              <a:rPr lang="fr-FR" sz="2400" dirty="0"/>
              <a:t>Remplissez la baignoire avant d’immerger l’enfant.</a:t>
            </a:r>
          </a:p>
          <a:p>
            <a:pPr algn="just"/>
            <a:endParaRPr lang="fr-FR" sz="2400" dirty="0"/>
          </a:p>
          <a:p>
            <a:pPr algn="just"/>
            <a:r>
              <a:rPr lang="fr-FR" sz="2400" dirty="0"/>
              <a:t>Vérifiez la température de l’eau</a:t>
            </a:r>
          </a:p>
          <a:p>
            <a:pPr algn="just"/>
            <a:endParaRPr lang="fr-FR" sz="2400" dirty="0"/>
          </a:p>
          <a:p>
            <a:pPr algn="just"/>
            <a:r>
              <a:rPr lang="fr-FR" sz="2400" dirty="0"/>
              <a:t>N’oubliez pas de commencer par l’eau froide si vous rajoutez de l’eau</a:t>
            </a:r>
          </a:p>
        </p:txBody>
      </p:sp>
    </p:spTree>
    <p:extLst>
      <p:ext uri="{BB962C8B-B14F-4D97-AF65-F5344CB8AC3E}">
        <p14:creationId xmlns:p14="http://schemas.microsoft.com/office/powerpoint/2010/main" val="42443615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Pédiatrie">
            <a:extLst>
              <a:ext uri="{FF2B5EF4-FFF2-40B4-BE49-F238E27FC236}">
                <a16:creationId xmlns:a16="http://schemas.microsoft.com/office/drawing/2014/main" xmlns="" id="{4C482272-7405-43F2-ACB6-16F500D25F49}"/>
              </a:ext>
            </a:extLst>
          </p:cNvPr>
          <p:cNvPicPr>
            <a:picLocks noChangeAspect="1" noChangeArrowheads="1"/>
          </p:cNvPicPr>
          <p:nvPr/>
        </p:nvPicPr>
        <p:blipFill>
          <a:blip r:embed="rId2">
            <a:duotone>
              <a:schemeClr val="accent6">
                <a:shade val="45000"/>
                <a:satMod val="135000"/>
              </a:schemeClr>
              <a:prstClr val="white"/>
            </a:duotone>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949362" y="1300693"/>
            <a:ext cx="5801962" cy="4611689"/>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Attention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25</a:t>
            </a:fld>
            <a:endParaRPr lang="fr-FR" dirty="0"/>
          </a:p>
        </p:txBody>
      </p:sp>
      <p:pic>
        <p:nvPicPr>
          <p:cNvPr id="22530" name="Picture 2" descr="Danger GIF | Gfycat">
            <a:extLst>
              <a:ext uri="{FF2B5EF4-FFF2-40B4-BE49-F238E27FC236}">
                <a16:creationId xmlns:a16="http://schemas.microsoft.com/office/drawing/2014/main" xmlns="" id="{253FDA29-267C-4F1D-9404-52C4B78A81AC}"/>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40673" y="3093816"/>
            <a:ext cx="3932237" cy="3140726"/>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xmlns="" id="{67E386C8-649B-4631-A34D-0BA3FBDBEB38}"/>
              </a:ext>
            </a:extLst>
          </p:cNvPr>
          <p:cNvSpPr>
            <a:spLocks noGrp="1"/>
          </p:cNvSpPr>
          <p:nvPr>
            <p:ph idx="1"/>
          </p:nvPr>
        </p:nvSpPr>
        <p:spPr>
          <a:xfrm>
            <a:off x="5949363" y="1703406"/>
            <a:ext cx="5801962" cy="3773055"/>
          </a:xfrm>
        </p:spPr>
        <p:txBody>
          <a:bodyPr/>
          <a:lstStyle/>
          <a:p>
            <a:pPr marL="0" indent="0" algn="ctr">
              <a:buNone/>
            </a:pPr>
            <a:r>
              <a:rPr lang="fr-FR" b="1" dirty="0"/>
              <a:t>Il y a l’asphyxie :</a:t>
            </a:r>
          </a:p>
          <a:p>
            <a:endParaRPr lang="fr-FR" dirty="0"/>
          </a:p>
          <a:p>
            <a:endParaRPr lang="fr-FR" dirty="0"/>
          </a:p>
          <a:p>
            <a:endParaRPr lang="fr-FR" dirty="0"/>
          </a:p>
          <a:p>
            <a:pPr algn="just"/>
            <a:r>
              <a:rPr lang="fr-FR" sz="2400" dirty="0"/>
              <a:t>Faites contrôler le chauffe-eau ;</a:t>
            </a:r>
          </a:p>
          <a:p>
            <a:pPr algn="just"/>
            <a:endParaRPr lang="fr-FR" sz="2400" dirty="0"/>
          </a:p>
          <a:p>
            <a:pPr algn="just"/>
            <a:r>
              <a:rPr lang="fr-FR" sz="2400" dirty="0"/>
              <a:t>Laisser la porte de la salle de bain ouverte ;</a:t>
            </a:r>
          </a:p>
        </p:txBody>
      </p:sp>
    </p:spTree>
    <p:extLst>
      <p:ext uri="{BB962C8B-B14F-4D97-AF65-F5344CB8AC3E}">
        <p14:creationId xmlns:p14="http://schemas.microsoft.com/office/powerpoint/2010/main" val="4022318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Attention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26</a:t>
            </a:fld>
            <a:endParaRPr lang="fr-FR" dirty="0"/>
          </a:p>
        </p:txBody>
      </p:sp>
      <p:pic>
        <p:nvPicPr>
          <p:cNvPr id="22530" name="Picture 2" descr="Danger GIF | Gfycat">
            <a:extLst>
              <a:ext uri="{FF2B5EF4-FFF2-40B4-BE49-F238E27FC236}">
                <a16:creationId xmlns:a16="http://schemas.microsoft.com/office/drawing/2014/main" xmlns="" id="{253FDA29-267C-4F1D-9404-52C4B78A81A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0673" y="3093816"/>
            <a:ext cx="3932237" cy="3140726"/>
          </a:xfrm>
          <a:prstGeom prst="rect">
            <a:avLst/>
          </a:prstGeom>
          <a:noFill/>
          <a:extLst>
            <a:ext uri="{909E8E84-426E-40DD-AFC4-6F175D3DCCD1}">
              <a14:hiddenFill xmlns:a14="http://schemas.microsoft.com/office/drawing/2010/main">
                <a:solidFill>
                  <a:srgbClr val="FFFFFF"/>
                </a:solidFill>
              </a14:hiddenFill>
            </a:ext>
          </a:extLst>
        </p:spPr>
      </p:pic>
      <p:pic>
        <p:nvPicPr>
          <p:cNvPr id="25602" name="Picture 2" descr="Gif noyade - gif animé noyade">
            <a:extLst>
              <a:ext uri="{FF2B5EF4-FFF2-40B4-BE49-F238E27FC236}">
                <a16:creationId xmlns:a16="http://schemas.microsoft.com/office/drawing/2014/main" xmlns="" id="{A7207456-2929-4AC9-A251-5F2E64E54E36}"/>
              </a:ext>
            </a:extLst>
          </p:cNvPr>
          <p:cNvPicPr>
            <a:picLocks noChangeAspect="1" noChangeArrowheads="1" noCrop="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9361" y="1381538"/>
            <a:ext cx="5801964" cy="4530843"/>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8">
            <a:extLst>
              <a:ext uri="{FF2B5EF4-FFF2-40B4-BE49-F238E27FC236}">
                <a16:creationId xmlns:a16="http://schemas.microsoft.com/office/drawing/2014/main" xmlns="" id="{67E386C8-649B-4631-A34D-0BA3FBDBEB38}"/>
              </a:ext>
            </a:extLst>
          </p:cNvPr>
          <p:cNvSpPr>
            <a:spLocks noGrp="1"/>
          </p:cNvSpPr>
          <p:nvPr>
            <p:ph idx="1"/>
          </p:nvPr>
        </p:nvSpPr>
        <p:spPr>
          <a:xfrm>
            <a:off x="5949363" y="1703406"/>
            <a:ext cx="5801962" cy="3773055"/>
          </a:xfrm>
        </p:spPr>
        <p:txBody>
          <a:bodyPr/>
          <a:lstStyle/>
          <a:p>
            <a:pPr marL="0" indent="0" algn="ctr">
              <a:buNone/>
            </a:pPr>
            <a:r>
              <a:rPr lang="fr-FR" b="1" dirty="0"/>
              <a:t>Il y a les noyades :</a:t>
            </a:r>
          </a:p>
          <a:p>
            <a:endParaRPr lang="fr-FR" dirty="0"/>
          </a:p>
          <a:p>
            <a:pPr algn="just"/>
            <a:r>
              <a:rPr lang="fr-FR" sz="2400" dirty="0"/>
              <a:t>Mettez peu d’eau dans la baignoire : un enfant se noie dans une dizaine de centimètres d’eau ;</a:t>
            </a:r>
          </a:p>
          <a:p>
            <a:pPr algn="just"/>
            <a:endParaRPr lang="fr-FR" sz="2400" dirty="0"/>
          </a:p>
          <a:p>
            <a:pPr algn="just"/>
            <a:r>
              <a:rPr lang="fr-FR" sz="2400" dirty="0"/>
              <a:t>Ne quittez pas la salle de bain sous aucun prétexte sans sortir l’enfant de l’eau.</a:t>
            </a:r>
          </a:p>
        </p:txBody>
      </p:sp>
    </p:spTree>
    <p:extLst>
      <p:ext uri="{BB962C8B-B14F-4D97-AF65-F5344CB8AC3E}">
        <p14:creationId xmlns:p14="http://schemas.microsoft.com/office/powerpoint/2010/main" val="298063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La technique du bain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27</a:t>
            </a:fld>
            <a:endParaRPr lang="fr-FR" dirty="0"/>
          </a:p>
        </p:txBody>
      </p:sp>
      <p:pic>
        <p:nvPicPr>
          <p:cNvPr id="26632" name="Picture 8" descr="Actualités | Pour rassurer les bébés, les hôpitaux de l'AP-HP transmettent la  technique du bain enveloppé">
            <a:extLst>
              <a:ext uri="{FF2B5EF4-FFF2-40B4-BE49-F238E27FC236}">
                <a16:creationId xmlns:a16="http://schemas.microsoft.com/office/drawing/2014/main" xmlns="" id="{B0E7A204-4339-4055-8467-BF2D9BBD5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3" y="3428999"/>
            <a:ext cx="3932237" cy="2202053"/>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xmlns="" id="{25D10491-87A4-47EC-9F4E-400D8AFE1B65}"/>
              </a:ext>
            </a:extLst>
          </p:cNvPr>
          <p:cNvSpPr txBox="1"/>
          <p:nvPr/>
        </p:nvSpPr>
        <p:spPr>
          <a:xfrm>
            <a:off x="6170543" y="3244333"/>
            <a:ext cx="4880113" cy="646331"/>
          </a:xfrm>
          <a:prstGeom prst="rect">
            <a:avLst/>
          </a:prstGeom>
          <a:noFill/>
        </p:spPr>
        <p:txBody>
          <a:bodyPr wrap="square" rtlCol="0">
            <a:spAutoFit/>
          </a:bodyPr>
          <a:lstStyle/>
          <a:p>
            <a:pPr algn="ctr"/>
            <a:r>
              <a:rPr lang="fr-FR" sz="3600" b="1" dirty="0"/>
              <a:t>Annexe 1</a:t>
            </a:r>
          </a:p>
        </p:txBody>
      </p:sp>
    </p:spTree>
    <p:extLst>
      <p:ext uri="{BB962C8B-B14F-4D97-AF65-F5344CB8AC3E}">
        <p14:creationId xmlns:p14="http://schemas.microsoft.com/office/powerpoint/2010/main" val="4097163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La technique </a:t>
            </a:r>
          </a:p>
          <a:p>
            <a:pPr algn="ctr"/>
            <a:r>
              <a:rPr lang="fr-FR" sz="2800" b="1" dirty="0"/>
              <a:t>Pour</a:t>
            </a:r>
          </a:p>
          <a:p>
            <a:pPr algn="ctr"/>
            <a:r>
              <a:rPr lang="fr-FR" sz="2800" b="1" dirty="0"/>
              <a:t>porter un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28</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6170543" y="3244333"/>
            <a:ext cx="4880113" cy="646331"/>
          </a:xfrm>
          <a:prstGeom prst="rect">
            <a:avLst/>
          </a:prstGeom>
          <a:noFill/>
        </p:spPr>
        <p:txBody>
          <a:bodyPr wrap="square" rtlCol="0">
            <a:spAutoFit/>
          </a:bodyPr>
          <a:lstStyle/>
          <a:p>
            <a:pPr algn="ctr"/>
            <a:r>
              <a:rPr lang="fr-FR" sz="3600" b="1" dirty="0"/>
              <a:t>Annexe 2</a:t>
            </a:r>
          </a:p>
        </p:txBody>
      </p:sp>
      <p:pic>
        <p:nvPicPr>
          <p:cNvPr id="27650" name="Picture 2" descr="Porter le bébé de 0 à 3 mois | Périnatalité en France : Grossesse, Bébé,  Naissance">
            <a:extLst>
              <a:ext uri="{FF2B5EF4-FFF2-40B4-BE49-F238E27FC236}">
                <a16:creationId xmlns:a16="http://schemas.microsoft.com/office/drawing/2014/main" xmlns="" id="{22081051-465D-46F3-A9C4-54E92125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985591"/>
            <a:ext cx="3932237" cy="232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5071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29</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424454" y="1832438"/>
            <a:ext cx="6372291" cy="3600986"/>
          </a:xfrm>
          <a:prstGeom prst="rect">
            <a:avLst/>
          </a:prstGeom>
          <a:noFill/>
        </p:spPr>
        <p:txBody>
          <a:bodyPr wrap="square" rtlCol="0">
            <a:spAutoFit/>
          </a:bodyPr>
          <a:lstStyle/>
          <a:p>
            <a:pPr algn="ctr"/>
            <a:r>
              <a:rPr lang="fr-FR" sz="3600" b="1" dirty="0"/>
              <a:t>Les oreilles et le nez</a:t>
            </a:r>
          </a:p>
          <a:p>
            <a:pPr algn="ctr"/>
            <a:endParaRPr lang="fr-FR" sz="2400" b="1" dirty="0"/>
          </a:p>
          <a:p>
            <a:pPr algn="just"/>
            <a:r>
              <a:rPr lang="fr-FR" sz="2400" b="1" dirty="0"/>
              <a:t>Pas de zèle pour ces petits trous !</a:t>
            </a:r>
          </a:p>
          <a:p>
            <a:pPr algn="just"/>
            <a:endParaRPr lang="fr-FR" sz="2400" b="1" dirty="0"/>
          </a:p>
          <a:p>
            <a:pPr algn="just"/>
            <a:r>
              <a:rPr lang="fr-FR" sz="2400" dirty="0">
                <a:latin typeface="+mj-lt"/>
              </a:rPr>
              <a:t>C’est désagréable et ce n’est pas nécessaire. Ne nettoyer le nez que si vous voyez des sécrétions. S’ils est obstrué, utilisez le sérum physiologique. Pour les oreilles, n’enlevez que le cérumen qui apparaît à la sortie du conduit</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7294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3</a:t>
            </a:fld>
            <a:endParaRPr lang="fr-FR" dirty="0"/>
          </a:p>
        </p:txBody>
      </p:sp>
      <p:pic>
        <p:nvPicPr>
          <p:cNvPr id="4100" name="Picture 4" descr="L'heure du bain - Bébé - Ourson - Bain - Bulles - Gif animé - Gratuit - Le  blog de lemondedesgifs.over-blog.com">
            <a:extLst>
              <a:ext uri="{FF2B5EF4-FFF2-40B4-BE49-F238E27FC236}">
                <a16:creationId xmlns:a16="http://schemas.microsoft.com/office/drawing/2014/main" xmlns="" id="{6BCD51E7-C8A4-420D-BA94-EEB26AA43BC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38261" y="2006818"/>
            <a:ext cx="2915477" cy="420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844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30</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424454" y="1832438"/>
            <a:ext cx="6372291" cy="3231654"/>
          </a:xfrm>
          <a:prstGeom prst="rect">
            <a:avLst/>
          </a:prstGeom>
          <a:noFill/>
        </p:spPr>
        <p:txBody>
          <a:bodyPr wrap="square" rtlCol="0">
            <a:spAutoFit/>
          </a:bodyPr>
          <a:lstStyle/>
          <a:p>
            <a:pPr algn="ctr"/>
            <a:r>
              <a:rPr lang="fr-FR" sz="3600" b="1" dirty="0"/>
              <a:t>Les ongles</a:t>
            </a:r>
          </a:p>
          <a:p>
            <a:pPr algn="just"/>
            <a:endParaRPr lang="fr-FR" sz="2400" b="1" dirty="0"/>
          </a:p>
          <a:p>
            <a:pPr algn="just"/>
            <a:r>
              <a:rPr lang="fr-FR" sz="2400" dirty="0">
                <a:latin typeface="+mj-lt"/>
              </a:rPr>
              <a:t>Couper les ongles d’un bébé n’est pas facile même avec de petits ciseaux à bouts ronds. Vous vous mettrez au travail quand il aura 8 à 10 jours de vie et uniquement si cela est nécessaire. Choisissez un moment où le bébé est détendu et si vous n’en trouvez pas, faites-le quand il dort !</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546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424454" y="1832438"/>
            <a:ext cx="6372291" cy="3970318"/>
          </a:xfrm>
          <a:prstGeom prst="rect">
            <a:avLst/>
          </a:prstGeom>
          <a:noFill/>
        </p:spPr>
        <p:txBody>
          <a:bodyPr wrap="square" rtlCol="0">
            <a:spAutoFit/>
          </a:bodyPr>
          <a:lstStyle/>
          <a:p>
            <a:pPr algn="ctr"/>
            <a:r>
              <a:rPr lang="fr-FR" sz="3600" b="1" dirty="0"/>
              <a:t>Les cheveux</a:t>
            </a:r>
          </a:p>
          <a:p>
            <a:pPr algn="just"/>
            <a:endParaRPr lang="fr-FR" sz="2400" b="1" dirty="0"/>
          </a:p>
          <a:p>
            <a:pPr algn="just"/>
            <a:r>
              <a:rPr lang="fr-FR" sz="2400" dirty="0">
                <a:latin typeface="+mj-lt"/>
              </a:rPr>
              <a:t>Le bébé transpire et des sécrétions sont responsables de la formation des croûtes. Lavez-lui les cheveux tous les jours au savon ou au shampoing doux spécial pour bébé et inoffensif pour ses yeux. Ne vous laissez pas impressionner par la fontanelle. La peau qui la recouvre est très solide. Pour lui rincer la tête, faites couler le doux filet d’eau d’une bouteille.</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695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424454" y="1832438"/>
            <a:ext cx="6372291" cy="3416320"/>
          </a:xfrm>
          <a:prstGeom prst="rect">
            <a:avLst/>
          </a:prstGeom>
          <a:noFill/>
        </p:spPr>
        <p:txBody>
          <a:bodyPr wrap="square" rtlCol="0">
            <a:spAutoFit/>
          </a:bodyPr>
          <a:lstStyle/>
          <a:p>
            <a:pPr algn="just"/>
            <a:r>
              <a:rPr lang="fr-FR" sz="2400" dirty="0">
                <a:latin typeface="+mj-lt"/>
              </a:rPr>
              <a:t>C’est moins effrayant que le jet de la douche. Ou utilisez tout simplement un gant de toilette. Dès son plus jeune âge, apprenez-lui à mettre l’arrière de la tête et les oreilles dans l’eau. Une main passée sous sa nuque, l’autre sous ses fesses, glisser-le dans l’eau. S’il crie, réagissez par la douceur. Rassurez-le, parlez-lui, fredonnez-lui une petite mélodie. Et vous le verrez heureux comme un poisson dans l’eau !</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5507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33</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424454" y="1832438"/>
            <a:ext cx="6035363" cy="3600986"/>
          </a:xfrm>
          <a:prstGeom prst="rect">
            <a:avLst/>
          </a:prstGeom>
          <a:noFill/>
        </p:spPr>
        <p:txBody>
          <a:bodyPr wrap="square" rtlCol="0">
            <a:spAutoFit/>
          </a:bodyPr>
          <a:lstStyle/>
          <a:p>
            <a:pPr algn="ctr"/>
            <a:r>
              <a:rPr lang="fr-FR" sz="3600" b="1" dirty="0"/>
              <a:t>Les organes génitaux</a:t>
            </a:r>
          </a:p>
          <a:p>
            <a:pPr algn="just"/>
            <a:endParaRPr lang="fr-FR" sz="2400" b="1" dirty="0"/>
          </a:p>
          <a:p>
            <a:pPr algn="just"/>
            <a:r>
              <a:rPr lang="fr-FR" sz="2400" dirty="0"/>
              <a:t>Les organes génitaux se nettoient dans tous les plis, avec de l’eau et du savon doux ou bien un coton d’ouate imbibé de lait de toilette ou encore des lingettes. Rappelez-vous : ne pas décalottez pas intempestivement un garçon, faites-le doucement et cessez dès qu’il y a une résistance.</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2725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différents soins </a:t>
            </a:r>
          </a:p>
          <a:p>
            <a:pPr algn="ctr"/>
            <a:r>
              <a:rPr lang="fr-FR" sz="2800" b="1" dirty="0"/>
              <a:t>du bébé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24330" y="1832438"/>
            <a:ext cx="5635487" cy="2862322"/>
          </a:xfrm>
          <a:prstGeom prst="rect">
            <a:avLst/>
          </a:prstGeom>
          <a:noFill/>
        </p:spPr>
        <p:txBody>
          <a:bodyPr wrap="square" rtlCol="0">
            <a:spAutoFit/>
          </a:bodyPr>
          <a:lstStyle/>
          <a:p>
            <a:pPr algn="ctr"/>
            <a:r>
              <a:rPr lang="fr-FR" sz="3600" b="1" dirty="0"/>
              <a:t>Le nombril</a:t>
            </a:r>
          </a:p>
          <a:p>
            <a:pPr algn="just"/>
            <a:endParaRPr lang="fr-FR" sz="2400" b="1" dirty="0"/>
          </a:p>
          <a:p>
            <a:pPr algn="just"/>
            <a:r>
              <a:rPr lang="fr-FR" sz="2400" dirty="0"/>
              <a:t>Après la chute du cordon, continuez à nettoyer le nombril à l’alcool à 60°C ou avec un autre antiseptique qui ‘’ne pique pas’’ jusqu’à cicatrisation. Appliquez ensuite de l’éosine.</a:t>
            </a:r>
          </a:p>
        </p:txBody>
      </p:sp>
      <p:pic>
        <p:nvPicPr>
          <p:cNvPr id="28674" name="Picture 2" descr="Soins et bien-être bébé 0 à 12 mois - Naître et grandir">
            <a:extLst>
              <a:ext uri="{FF2B5EF4-FFF2-40B4-BE49-F238E27FC236}">
                <a16:creationId xmlns:a16="http://schemas.microsoft.com/office/drawing/2014/main" xmlns="" id="{74B32AE5-AB85-4454-9AF8-756B2D81A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63" y="3429000"/>
            <a:ext cx="4410258" cy="2813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5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Technique des soins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24330" y="1832438"/>
            <a:ext cx="5635487" cy="646331"/>
          </a:xfrm>
          <a:prstGeom prst="rect">
            <a:avLst/>
          </a:prstGeom>
          <a:noFill/>
        </p:spPr>
        <p:txBody>
          <a:bodyPr wrap="square" rtlCol="0">
            <a:spAutoFit/>
          </a:bodyPr>
          <a:lstStyle/>
          <a:p>
            <a:pPr algn="ctr"/>
            <a:r>
              <a:rPr lang="fr-FR" sz="3600" b="1" dirty="0"/>
              <a:t>Annexe 3</a:t>
            </a:r>
            <a:endParaRPr lang="fr-FR" sz="2400" dirty="0"/>
          </a:p>
        </p:txBody>
      </p:sp>
      <p:pic>
        <p:nvPicPr>
          <p:cNvPr id="29698" name="Picture 2" descr="Les soins du cordon ombilical de bébé - Magicmaman.com">
            <a:extLst>
              <a:ext uri="{FF2B5EF4-FFF2-40B4-BE49-F238E27FC236}">
                <a16:creationId xmlns:a16="http://schemas.microsoft.com/office/drawing/2014/main" xmlns="" id="{D88B2CB1-49BB-4170-9B22-7675147090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094559"/>
            <a:ext cx="4133081" cy="3213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192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La toilette </a:t>
            </a:r>
          </a:p>
          <a:p>
            <a:pPr algn="ctr"/>
            <a:r>
              <a:rPr lang="fr-FR" sz="2800" b="1" dirty="0"/>
              <a:t>du siège de bébé:</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36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24330" y="1832438"/>
            <a:ext cx="5635487" cy="646331"/>
          </a:xfrm>
          <a:prstGeom prst="rect">
            <a:avLst/>
          </a:prstGeom>
          <a:noFill/>
        </p:spPr>
        <p:txBody>
          <a:bodyPr wrap="square" rtlCol="0">
            <a:spAutoFit/>
          </a:bodyPr>
          <a:lstStyle/>
          <a:p>
            <a:pPr algn="ctr"/>
            <a:r>
              <a:rPr lang="fr-FR" sz="3600" b="1" dirty="0"/>
              <a:t>Annexe 4, 5, 6</a:t>
            </a:r>
            <a:endParaRPr lang="fr-FR" sz="2400" dirty="0"/>
          </a:p>
        </p:txBody>
      </p:sp>
      <p:pic>
        <p:nvPicPr>
          <p:cNvPr id="35842" name="Picture 2" descr="4 conseils pour prévenir l'érythème fessier de bébé | Laboratoire PediAct">
            <a:extLst>
              <a:ext uri="{FF2B5EF4-FFF2-40B4-BE49-F238E27FC236}">
                <a16:creationId xmlns:a16="http://schemas.microsoft.com/office/drawing/2014/main" xmlns="" id="{21F12335-3806-452C-B290-46C1A0C0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429000"/>
            <a:ext cx="3932237" cy="287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66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p:txBody>
          <a:bodyPr>
            <a:normAutofit/>
          </a:bodyPr>
          <a:lstStyle/>
          <a:p>
            <a:r>
              <a:rPr lang="fr-FR" sz="5000" dirty="0"/>
              <a:t>L’acquisition de la propreté</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0" y="3602037"/>
            <a:ext cx="10515600" cy="2387601"/>
          </a:xfrm>
        </p:spPr>
        <p:txBody>
          <a:bodyPr>
            <a:normAutofit fontScale="55000" lnSpcReduction="20000"/>
          </a:bodyPr>
          <a:lstStyle/>
          <a:p>
            <a:pPr algn="just"/>
            <a:r>
              <a:rPr lang="fr-FR" sz="4400" dirty="0">
                <a:latin typeface="+mj-lt"/>
              </a:rPr>
              <a:t>L’acquisition de la propreté (ou maitrise des sphincters) est une étape importante dans le développement de l’enfant car elle va lui permettre devenir plus autonome. C’est une capacité qui ne s’apprend pas car elle dépend du développement du système nerveux.</a:t>
            </a:r>
          </a:p>
          <a:p>
            <a:pPr algn="l"/>
            <a:endParaRPr lang="fr-FR" sz="4400" dirty="0">
              <a:latin typeface="+mj-lt"/>
            </a:endParaRPr>
          </a:p>
          <a:p>
            <a:pPr algn="just"/>
            <a:r>
              <a:rPr lang="fr-FR" sz="4400" dirty="0">
                <a:latin typeface="+mj-lt"/>
              </a:rPr>
              <a:t>Chaque enfant acquiert la propreté à son rythme et l’ADVF peut avoir un rôle très important dans l’accompagnement de l’enfant dans cette étape vers l’autonomie.</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37</a:t>
            </a:fld>
            <a:endParaRPr lang="fr-FR" dirty="0"/>
          </a:p>
        </p:txBody>
      </p:sp>
    </p:spTree>
    <p:extLst>
      <p:ext uri="{BB962C8B-B14F-4D97-AF65-F5344CB8AC3E}">
        <p14:creationId xmlns:p14="http://schemas.microsoft.com/office/powerpoint/2010/main" val="9779929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p:txBody>
          <a:bodyPr/>
          <a:lstStyle/>
          <a:p>
            <a:r>
              <a:rPr lang="fr-FR" sz="5000" dirty="0"/>
              <a:t>Les conditions d’acquisition </a:t>
            </a:r>
            <a:br>
              <a:rPr lang="fr-FR" sz="5000" dirty="0"/>
            </a:br>
            <a:r>
              <a:rPr lang="fr-FR" sz="5000" dirty="0"/>
              <a:t>de la propreté sont diverses :</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1" y="3754301"/>
            <a:ext cx="10515600" cy="2592663"/>
          </a:xfrm>
        </p:spPr>
        <p:txBody>
          <a:bodyPr>
            <a:normAutofit/>
          </a:bodyPr>
          <a:lstStyle/>
          <a:p>
            <a:pPr marL="571500" indent="-571500" algn="just">
              <a:buFontTx/>
              <a:buChar char="-"/>
            </a:pPr>
            <a:r>
              <a:rPr lang="fr-FR" b="1" dirty="0"/>
              <a:t>Intellectuellement</a:t>
            </a:r>
            <a:r>
              <a:rPr lang="fr-FR" dirty="0"/>
              <a:t> </a:t>
            </a:r>
            <a:r>
              <a:rPr lang="fr-FR" dirty="0">
                <a:sym typeface="Wingdings" panose="05000000000000000000" pitchFamily="2" charset="2"/>
              </a:rPr>
              <a:t> l’enfant doit comprendre comment son corps fonctionne et ce qu’on attend de lui</a:t>
            </a:r>
          </a:p>
          <a:p>
            <a:pPr marL="571500" indent="-571500" algn="just">
              <a:buFontTx/>
              <a:buChar char="-"/>
            </a:pPr>
            <a:endParaRPr lang="fr-FR" sz="1000" dirty="0">
              <a:sym typeface="Wingdings" panose="05000000000000000000" pitchFamily="2" charset="2"/>
            </a:endParaRPr>
          </a:p>
          <a:p>
            <a:pPr marL="571500" indent="-571500" algn="just">
              <a:buFontTx/>
              <a:buChar char="-"/>
            </a:pPr>
            <a:r>
              <a:rPr lang="fr-FR" b="1" dirty="0">
                <a:sym typeface="Wingdings" panose="05000000000000000000" pitchFamily="2" charset="2"/>
              </a:rPr>
              <a:t>Affective</a:t>
            </a:r>
            <a:r>
              <a:rPr lang="fr-FR" dirty="0">
                <a:sym typeface="Wingdings" panose="05000000000000000000" pitchFamily="2" charset="2"/>
              </a:rPr>
              <a:t>  L’enfant doit avoir « envie d’être grand ».</a:t>
            </a:r>
          </a:p>
          <a:p>
            <a:pPr marL="571500" indent="-571500" algn="just">
              <a:buFontTx/>
              <a:buChar char="-"/>
            </a:pPr>
            <a:endParaRPr lang="fr-FR" sz="1000" dirty="0">
              <a:sym typeface="Wingdings" panose="05000000000000000000" pitchFamily="2" charset="2"/>
            </a:endParaRPr>
          </a:p>
          <a:p>
            <a:pPr marL="571500" indent="-571500" algn="just">
              <a:buFontTx/>
              <a:buChar char="-"/>
            </a:pPr>
            <a:r>
              <a:rPr lang="fr-FR" b="1" dirty="0">
                <a:sym typeface="Wingdings" panose="05000000000000000000" pitchFamily="2" charset="2"/>
              </a:rPr>
              <a:t>Physiologique</a:t>
            </a:r>
            <a:r>
              <a:rPr lang="fr-FR" dirty="0">
                <a:sym typeface="Wingdings" panose="05000000000000000000" pitchFamily="2" charset="2"/>
              </a:rPr>
              <a:t>  son système nerveux doit pouvoir contrôler l’ouverture et la fermeture de des orifices urinaire et anal.</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38</a:t>
            </a:fld>
            <a:endParaRPr lang="fr-FR" dirty="0"/>
          </a:p>
        </p:txBody>
      </p:sp>
    </p:spTree>
    <p:extLst>
      <p:ext uri="{BB962C8B-B14F-4D97-AF65-F5344CB8AC3E}">
        <p14:creationId xmlns:p14="http://schemas.microsoft.com/office/powerpoint/2010/main" val="2599047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Propreté - Chez Veronalice">
            <a:extLst>
              <a:ext uri="{FF2B5EF4-FFF2-40B4-BE49-F238E27FC236}">
                <a16:creationId xmlns:a16="http://schemas.microsoft.com/office/drawing/2014/main" xmlns="" id="{0793D55F-02EB-490D-AEFD-A63159C95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934" y="1721748"/>
            <a:ext cx="3122131" cy="3122131"/>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298173" y="4654137"/>
            <a:ext cx="11439939" cy="1509298"/>
          </a:xfrm>
        </p:spPr>
        <p:txBody>
          <a:bodyPr>
            <a:normAutofit/>
          </a:bodyPr>
          <a:lstStyle/>
          <a:p>
            <a:pPr algn="just"/>
            <a:r>
              <a:rPr lang="fr-FR" dirty="0">
                <a:sym typeface="Wingdings" panose="05000000000000000000" pitchFamily="2" charset="2"/>
              </a:rPr>
              <a:t>L’enfant peut acquérir la propreté tout à fait normalement, s’il est accompagné et respecté dans son rythme et non s’il est contraint et sollicité sans arrêt. Cette étape du développement intervient en moyenne entre 2 et 3 ans pour la propreté de jour et entre 3 et 5 ans pour la propreté de nuit.</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39</a:t>
            </a:fld>
            <a:endParaRPr lang="fr-FR" dirty="0"/>
          </a:p>
        </p:txBody>
      </p:sp>
    </p:spTree>
    <p:extLst>
      <p:ext uri="{BB962C8B-B14F-4D97-AF65-F5344CB8AC3E}">
        <p14:creationId xmlns:p14="http://schemas.microsoft.com/office/powerpoint/2010/main" val="1540236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p:txBody>
          <a:bodyPr>
            <a:normAutofit/>
          </a:bodyPr>
          <a:lstStyle/>
          <a:p>
            <a:r>
              <a:rPr lang="fr-FR" sz="5000" dirty="0"/>
              <a:t>Le bain de bébé</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0" y="4055165"/>
            <a:ext cx="10515600" cy="1934473"/>
          </a:xfrm>
        </p:spPr>
        <p:txBody>
          <a:bodyPr>
            <a:normAutofit/>
          </a:bodyPr>
          <a:lstStyle/>
          <a:p>
            <a:pPr algn="just">
              <a:lnSpc>
                <a:spcPct val="70000"/>
              </a:lnSpc>
            </a:pPr>
            <a:r>
              <a:rPr lang="fr-FR" dirty="0">
                <a:latin typeface="+mj-lt"/>
              </a:rPr>
              <a:t>Beaucoup de bébés apprécient le moment du bain. Ils adorent s’étirer, s’agiter et s’éclabousser dans l’eau. </a:t>
            </a:r>
          </a:p>
          <a:p>
            <a:pPr algn="just">
              <a:lnSpc>
                <a:spcPct val="70000"/>
              </a:lnSpc>
            </a:pPr>
            <a:r>
              <a:rPr lang="fr-FR" dirty="0">
                <a:latin typeface="+mj-lt"/>
              </a:rPr>
              <a:t>Les bébés se sentent détendus après un bain. Parfois, c’est tout ce qu’il faut pour calmer un enfant.</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4</a:t>
            </a:fld>
            <a:endParaRPr lang="fr-FR" dirty="0"/>
          </a:p>
        </p:txBody>
      </p:sp>
    </p:spTree>
    <p:extLst>
      <p:ext uri="{BB962C8B-B14F-4D97-AF65-F5344CB8AC3E}">
        <p14:creationId xmlns:p14="http://schemas.microsoft.com/office/powerpoint/2010/main" val="42155282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a Propreté - Chez Veronalice">
            <a:extLst>
              <a:ext uri="{FF2B5EF4-FFF2-40B4-BE49-F238E27FC236}">
                <a16:creationId xmlns:a16="http://schemas.microsoft.com/office/drawing/2014/main" xmlns="" id="{0793D55F-02EB-490D-AEFD-A63159C95B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4934" y="1721748"/>
            <a:ext cx="3122131" cy="3122131"/>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298173" y="4654137"/>
            <a:ext cx="11439939" cy="1509298"/>
          </a:xfrm>
        </p:spPr>
        <p:txBody>
          <a:bodyPr>
            <a:normAutofit/>
          </a:bodyPr>
          <a:lstStyle/>
          <a:p>
            <a:r>
              <a:rPr lang="fr-FR" dirty="0">
                <a:sym typeface="Wingdings" panose="05000000000000000000" pitchFamily="2" charset="2"/>
              </a:rPr>
              <a:t>Cet opération consiste à remplacer les couches sales par les couches propres, après avoir nettoyé, savonné et rincé les fesses de bébé.</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40</a:t>
            </a:fld>
            <a:endParaRPr lang="fr-FR" dirty="0"/>
          </a:p>
        </p:txBody>
      </p:sp>
    </p:spTree>
    <p:extLst>
      <p:ext uri="{BB962C8B-B14F-4D97-AF65-F5344CB8AC3E}">
        <p14:creationId xmlns:p14="http://schemas.microsoft.com/office/powerpoint/2010/main" val="29548172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 change de bébé permet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792856" y="500594"/>
            <a:ext cx="5635487" cy="1938992"/>
          </a:xfrm>
          <a:prstGeom prst="rect">
            <a:avLst/>
          </a:prstGeom>
          <a:noFill/>
        </p:spPr>
        <p:txBody>
          <a:bodyPr wrap="square" rtlCol="0">
            <a:spAutoFit/>
          </a:bodyPr>
          <a:lstStyle/>
          <a:p>
            <a:pPr marL="342900" indent="-342900" algn="ctr">
              <a:buFontTx/>
              <a:buChar char="-"/>
            </a:pPr>
            <a:r>
              <a:rPr lang="fr-FR" sz="2400" dirty="0"/>
              <a:t>Hygiène du siège</a:t>
            </a:r>
          </a:p>
          <a:p>
            <a:pPr marL="342900" indent="-342900" algn="ctr">
              <a:buFontTx/>
              <a:buChar char="-"/>
            </a:pPr>
            <a:r>
              <a:rPr lang="fr-FR" sz="2400" dirty="0"/>
              <a:t>Hygiène générale</a:t>
            </a:r>
          </a:p>
          <a:p>
            <a:pPr marL="342900" indent="-342900" algn="ctr">
              <a:buFontTx/>
              <a:buChar char="-"/>
            </a:pPr>
            <a:r>
              <a:rPr lang="fr-FR" sz="2400" dirty="0"/>
              <a:t>Confort</a:t>
            </a:r>
          </a:p>
          <a:p>
            <a:pPr marL="342900" indent="-342900" algn="ctr">
              <a:buFontTx/>
              <a:buChar char="-"/>
            </a:pPr>
            <a:r>
              <a:rPr lang="fr-FR" sz="2400" dirty="0"/>
              <a:t>Éviter les érythèmes fessiers</a:t>
            </a:r>
          </a:p>
          <a:p>
            <a:pPr marL="342900" indent="-342900" algn="ctr">
              <a:buFontTx/>
              <a:buChar char="-"/>
            </a:pPr>
            <a:endParaRPr lang="fr-FR" sz="2400" dirty="0"/>
          </a:p>
        </p:txBody>
      </p:sp>
      <p:pic>
        <p:nvPicPr>
          <p:cNvPr id="35842" name="Picture 2" descr="4 conseils pour prévenir l'érythème fessier de bébé | Laboratoire PediAct">
            <a:extLst>
              <a:ext uri="{FF2B5EF4-FFF2-40B4-BE49-F238E27FC236}">
                <a16:creationId xmlns:a16="http://schemas.microsoft.com/office/drawing/2014/main" xmlns="" id="{21F12335-3806-452C-B290-46C1A0C0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429000"/>
            <a:ext cx="3932237" cy="287941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 coins arrondis 2">
            <a:extLst>
              <a:ext uri="{FF2B5EF4-FFF2-40B4-BE49-F238E27FC236}">
                <a16:creationId xmlns:a16="http://schemas.microsoft.com/office/drawing/2014/main" xmlns="" id="{66ACB73E-117B-4C33-A6F5-3F335F7FF153}"/>
              </a:ext>
            </a:extLst>
          </p:cNvPr>
          <p:cNvSpPr/>
          <p:nvPr/>
        </p:nvSpPr>
        <p:spPr>
          <a:xfrm>
            <a:off x="5480904" y="2737578"/>
            <a:ext cx="6354416" cy="35708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sz="2400" b="1" u="sng" dirty="0"/>
              <a:t>Érythème fessier : </a:t>
            </a:r>
            <a:r>
              <a:rPr lang="fr-FR" sz="2400" dirty="0"/>
              <a:t>irritation du siège fréquente chez les bébés. Ce sont des rougeurs dans un premier temps puis des lésions suintantes et enfin des saignements peuvent apparaître.</a:t>
            </a:r>
          </a:p>
          <a:p>
            <a:pPr algn="just"/>
            <a:endParaRPr lang="fr-FR" sz="2400" dirty="0"/>
          </a:p>
          <a:p>
            <a:pPr algn="just"/>
            <a:r>
              <a:rPr lang="fr-FR" sz="2400" dirty="0"/>
              <a:t>Pour éviter cela, il faut le changer souvent (6 à 7 fois par jour pour un nourrisson, au mois 4 fois pour en bébé de 1 an), faire sa toilette correctement.</a:t>
            </a:r>
          </a:p>
        </p:txBody>
      </p:sp>
    </p:spTree>
    <p:extLst>
      <p:ext uri="{BB962C8B-B14F-4D97-AF65-F5344CB8AC3E}">
        <p14:creationId xmlns:p14="http://schemas.microsoft.com/office/powerpoint/2010/main" val="369000930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 change de bébé permet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792856" y="2921168"/>
            <a:ext cx="5635487" cy="1015663"/>
          </a:xfrm>
          <a:prstGeom prst="rect">
            <a:avLst/>
          </a:prstGeom>
          <a:noFill/>
        </p:spPr>
        <p:txBody>
          <a:bodyPr wrap="square" rtlCol="0">
            <a:spAutoFit/>
          </a:bodyPr>
          <a:lstStyle/>
          <a:p>
            <a:pPr algn="ctr"/>
            <a:r>
              <a:rPr lang="fr-FR" sz="3600" b="1" dirty="0"/>
              <a:t>Annexe 7</a:t>
            </a:r>
          </a:p>
          <a:p>
            <a:pPr marL="342900" indent="-342900" algn="ctr">
              <a:buFontTx/>
              <a:buChar char="-"/>
            </a:pPr>
            <a:endParaRPr lang="fr-FR" sz="2400" dirty="0"/>
          </a:p>
        </p:txBody>
      </p:sp>
      <p:pic>
        <p:nvPicPr>
          <p:cNvPr id="35842" name="Picture 2" descr="4 conseils pour prévenir l'érythème fessier de bébé | Laboratoire PediAct">
            <a:extLst>
              <a:ext uri="{FF2B5EF4-FFF2-40B4-BE49-F238E27FC236}">
                <a16:creationId xmlns:a16="http://schemas.microsoft.com/office/drawing/2014/main" xmlns="" id="{21F12335-3806-452C-B290-46C1A0C0A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429000"/>
            <a:ext cx="3932237" cy="2879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9247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2309191" y="4799718"/>
            <a:ext cx="7573617" cy="1509298"/>
          </a:xfrm>
        </p:spPr>
        <p:txBody>
          <a:bodyPr>
            <a:normAutofit fontScale="92500"/>
          </a:bodyPr>
          <a:lstStyle/>
          <a:p>
            <a:pPr algn="just"/>
            <a:r>
              <a:rPr lang="fr-FR" b="1" dirty="0">
                <a:sym typeface="Wingdings" panose="05000000000000000000" pitchFamily="2" charset="2"/>
              </a:rPr>
              <a:t>Pensez à lui mettre des vêtements facile à enlever ;</a:t>
            </a:r>
          </a:p>
          <a:p>
            <a:pPr algn="just"/>
            <a:r>
              <a:rPr lang="fr-FR" b="1" dirty="0">
                <a:sym typeface="Wingdings" panose="05000000000000000000" pitchFamily="2" charset="2"/>
              </a:rPr>
              <a:t>Ne dévalorisez pas les petits « échecs » ;</a:t>
            </a:r>
          </a:p>
          <a:p>
            <a:pPr algn="just"/>
            <a:r>
              <a:rPr lang="fr-FR" b="1" dirty="0">
                <a:sym typeface="Wingdings" panose="05000000000000000000" pitchFamily="2" charset="2"/>
              </a:rPr>
              <a:t>Laissez l’enfant choisir ses sous-vêtements cela le motivera.</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43</a:t>
            </a:fld>
            <a:endParaRPr lang="fr-FR" dirty="0"/>
          </a:p>
        </p:txBody>
      </p:sp>
      <p:pic>
        <p:nvPicPr>
          <p:cNvPr id="2050" name="Picture 2" descr="Association Sportive du Golf de SULLY SUR LOIRE">
            <a:extLst>
              <a:ext uri="{FF2B5EF4-FFF2-40B4-BE49-F238E27FC236}">
                <a16:creationId xmlns:a16="http://schemas.microsoft.com/office/drawing/2014/main" xmlns="" id="{7D5A1BDB-69CF-401F-8F97-73AE4A5243FB}"/>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164494" y="1759275"/>
            <a:ext cx="3707296" cy="285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9841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pic>
        <p:nvPicPr>
          <p:cNvPr id="1026" name="Picture 2" descr="Coffret cadeau naissance point mousse 3 pièces gris clair+marine grisé+rose poudré+tilleul 12 - vertbaudet enfant ">
            <a:extLst>
              <a:ext uri="{FF2B5EF4-FFF2-40B4-BE49-F238E27FC236}">
                <a16:creationId xmlns:a16="http://schemas.microsoft.com/office/drawing/2014/main" xmlns="" id="{13BF3A40-CA94-4CD1-A908-DDB20A69E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004" y="3331134"/>
            <a:ext cx="2302596" cy="306844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A063087D-E9A0-4CAF-8664-4D9DE3575273}"/>
              </a:ext>
            </a:extLst>
          </p:cNvPr>
          <p:cNvSpPr txBox="1"/>
          <p:nvPr/>
        </p:nvSpPr>
        <p:spPr>
          <a:xfrm>
            <a:off x="5678556" y="2436777"/>
            <a:ext cx="5864087" cy="2677656"/>
          </a:xfrm>
          <a:prstGeom prst="rect">
            <a:avLst/>
          </a:prstGeom>
          <a:noFill/>
        </p:spPr>
        <p:txBody>
          <a:bodyPr wrap="square" rtlCol="0">
            <a:spAutoFit/>
          </a:bodyPr>
          <a:lstStyle/>
          <a:p>
            <a:pPr algn="just"/>
            <a:r>
              <a:rPr lang="fr-FR" sz="2400" dirty="0"/>
              <a:t>La mode actuelle offre une grande variété de formes de vêtements, mais il est important de choisir les vêtements de l’enfant en fonction de leur côté pratique et non uniquement en fonction de la mode. Ils doivent répondre à certains critères pour les besoins de confort et d’hygiène de l’enfant.</a:t>
            </a:r>
          </a:p>
        </p:txBody>
      </p:sp>
    </p:spTree>
    <p:extLst>
      <p:ext uri="{BB962C8B-B14F-4D97-AF65-F5344CB8AC3E}">
        <p14:creationId xmlns:p14="http://schemas.microsoft.com/office/powerpoint/2010/main" val="42557877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pic>
        <p:nvPicPr>
          <p:cNvPr id="1026" name="Picture 2" descr="Coffret cadeau naissance point mousse 3 pièces gris clair+marine grisé+rose poudré+tilleul 12 - vertbaudet enfant ">
            <a:extLst>
              <a:ext uri="{FF2B5EF4-FFF2-40B4-BE49-F238E27FC236}">
                <a16:creationId xmlns:a16="http://schemas.microsoft.com/office/drawing/2014/main" xmlns="" id="{13BF3A40-CA94-4CD1-A908-DDB20A69E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004" y="3331134"/>
            <a:ext cx="2302596" cy="306844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A063087D-E9A0-4CAF-8664-4D9DE3575273}"/>
              </a:ext>
            </a:extLst>
          </p:cNvPr>
          <p:cNvSpPr txBox="1"/>
          <p:nvPr/>
        </p:nvSpPr>
        <p:spPr>
          <a:xfrm>
            <a:off x="5042412" y="1636558"/>
            <a:ext cx="6708913" cy="4278094"/>
          </a:xfrm>
          <a:prstGeom prst="rect">
            <a:avLst/>
          </a:prstGeom>
          <a:noFill/>
        </p:spPr>
        <p:txBody>
          <a:bodyPr wrap="square" rtlCol="0">
            <a:spAutoFit/>
          </a:bodyPr>
          <a:lstStyle/>
          <a:p>
            <a:pPr marL="1609725" indent="-357188" algn="just">
              <a:buAutoNum type="arabicPeriod"/>
            </a:pPr>
            <a:r>
              <a:rPr lang="fr-FR" sz="3200" b="1" dirty="0"/>
              <a:t>	La forme :</a:t>
            </a:r>
          </a:p>
          <a:p>
            <a:pPr algn="just"/>
            <a:r>
              <a:rPr lang="fr-FR" sz="2400" dirty="0"/>
              <a:t>Elle doit être choisie en fonction des acquisitions motrices de l’enfant.</a:t>
            </a:r>
          </a:p>
          <a:p>
            <a:pPr algn="just"/>
            <a:endParaRPr lang="fr-FR" sz="2400" dirty="0"/>
          </a:p>
          <a:p>
            <a:pPr marL="342900" indent="-342900" algn="just">
              <a:buFontTx/>
              <a:buChar char="-"/>
            </a:pPr>
            <a:r>
              <a:rPr lang="fr-FR" sz="2400" dirty="0"/>
              <a:t>Vers 6-7 mois, à l’âge ou l’enfant « rampe », il faut éviter les vêtements glissants (grenouillère, chaussettes)</a:t>
            </a:r>
          </a:p>
          <a:p>
            <a:pPr marL="342900" indent="-342900" algn="just">
              <a:buFontTx/>
              <a:buChar char="-"/>
            </a:pPr>
            <a:endParaRPr lang="fr-FR" sz="2400" dirty="0"/>
          </a:p>
          <a:p>
            <a:pPr marL="342900" indent="-342900" algn="just">
              <a:buFontTx/>
              <a:buChar char="-"/>
            </a:pPr>
            <a:r>
              <a:rPr lang="fr-FR" sz="2400" dirty="0"/>
              <a:t>Vers 8-10 mois à l’âge de la marche à 4 pattes, les robes pour les petites filles entravent leur liberté de déplacement.</a:t>
            </a:r>
          </a:p>
        </p:txBody>
      </p:sp>
    </p:spTree>
    <p:extLst>
      <p:ext uri="{BB962C8B-B14F-4D97-AF65-F5344CB8AC3E}">
        <p14:creationId xmlns:p14="http://schemas.microsoft.com/office/powerpoint/2010/main" val="5337300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pic>
        <p:nvPicPr>
          <p:cNvPr id="1026" name="Picture 2" descr="Coffret cadeau naissance point mousse 3 pièces gris clair+marine grisé+rose poudré+tilleul 12 - vertbaudet enfant ">
            <a:extLst>
              <a:ext uri="{FF2B5EF4-FFF2-40B4-BE49-F238E27FC236}">
                <a16:creationId xmlns:a16="http://schemas.microsoft.com/office/drawing/2014/main" xmlns="" id="{13BF3A40-CA94-4CD1-A908-DDB20A69E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004" y="3331134"/>
            <a:ext cx="2302596" cy="3068448"/>
          </a:xfrm>
          <a:prstGeom prst="rect">
            <a:avLst/>
          </a:prstGeom>
          <a:noFill/>
          <a:extLst>
            <a:ext uri="{909E8E84-426E-40DD-AFC4-6F175D3DCCD1}">
              <a14:hiddenFill xmlns:a14="http://schemas.microsoft.com/office/drawing/2010/main">
                <a:solidFill>
                  <a:srgbClr val="FFFFFF"/>
                </a:solidFill>
              </a14:hiddenFill>
            </a:ext>
          </a:extLst>
        </p:spPr>
      </p:pic>
      <p:sp>
        <p:nvSpPr>
          <p:cNvPr id="3" name="ZoneTexte 2">
            <a:extLst>
              <a:ext uri="{FF2B5EF4-FFF2-40B4-BE49-F238E27FC236}">
                <a16:creationId xmlns:a16="http://schemas.microsoft.com/office/drawing/2014/main" xmlns="" id="{A063087D-E9A0-4CAF-8664-4D9DE3575273}"/>
              </a:ext>
            </a:extLst>
          </p:cNvPr>
          <p:cNvSpPr txBox="1"/>
          <p:nvPr/>
        </p:nvSpPr>
        <p:spPr>
          <a:xfrm>
            <a:off x="5256144" y="2606204"/>
            <a:ext cx="6495182" cy="2800767"/>
          </a:xfrm>
          <a:prstGeom prst="rect">
            <a:avLst/>
          </a:prstGeom>
          <a:noFill/>
        </p:spPr>
        <p:txBody>
          <a:bodyPr wrap="square" rtlCol="0">
            <a:spAutoFit/>
          </a:bodyPr>
          <a:lstStyle/>
          <a:p>
            <a:pPr marL="1609725" indent="-357188" algn="just">
              <a:buAutoNum type="arabicPeriod"/>
            </a:pPr>
            <a:endParaRPr lang="fr-FR" sz="3200" b="1" dirty="0"/>
          </a:p>
          <a:p>
            <a:pPr marL="342900" indent="-342900" algn="just">
              <a:buFontTx/>
              <a:buChar char="-"/>
            </a:pPr>
            <a:r>
              <a:rPr lang="fr-FR" sz="2400" dirty="0"/>
              <a:t>Vers l’âge des premiers pas, un pantalon, une salopette trop près du corps gêne les mouvement de l’enfant</a:t>
            </a:r>
          </a:p>
          <a:p>
            <a:pPr algn="just"/>
            <a:endParaRPr lang="fr-FR" sz="2400" dirty="0"/>
          </a:p>
          <a:p>
            <a:pPr marL="342900" indent="-342900" algn="just">
              <a:buFontTx/>
              <a:buChar char="-"/>
            </a:pPr>
            <a:r>
              <a:rPr lang="fr-FR" sz="2400" dirty="0"/>
              <a:t>Vers l’âge de l’acquisition de la propreté, prévoir des vêtements facile à enlever par l’enfant.</a:t>
            </a:r>
          </a:p>
        </p:txBody>
      </p:sp>
    </p:spTree>
    <p:extLst>
      <p:ext uri="{BB962C8B-B14F-4D97-AF65-F5344CB8AC3E}">
        <p14:creationId xmlns:p14="http://schemas.microsoft.com/office/powerpoint/2010/main" val="107105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47</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256144" y="2606204"/>
            <a:ext cx="6495182" cy="2185214"/>
          </a:xfrm>
          <a:prstGeom prst="rect">
            <a:avLst/>
          </a:prstGeom>
          <a:noFill/>
        </p:spPr>
        <p:txBody>
          <a:bodyPr wrap="square" rtlCol="0">
            <a:spAutoFit/>
          </a:bodyPr>
          <a:lstStyle/>
          <a:p>
            <a:pPr marL="1766887" indent="-514350" algn="just">
              <a:buFont typeface="+mj-lt"/>
              <a:buAutoNum type="arabicPeriod" startAt="2"/>
            </a:pPr>
            <a:r>
              <a:rPr lang="fr-FR" sz="3200" b="1" dirty="0"/>
              <a:t>La taille :</a:t>
            </a:r>
          </a:p>
          <a:p>
            <a:pPr algn="just"/>
            <a:endParaRPr lang="fr-FR" sz="3200" b="1" dirty="0"/>
          </a:p>
          <a:p>
            <a:pPr algn="just"/>
            <a:r>
              <a:rPr lang="fr-FR" sz="2400" dirty="0"/>
              <a:t>Il est conseillé de choisir une taille de vêtement en rapport avec la corpulence et la stature de l’enfant (et non pas seulement avec l’âge).</a:t>
            </a:r>
          </a:p>
        </p:txBody>
      </p:sp>
      <p:pic>
        <p:nvPicPr>
          <p:cNvPr id="2050" name="Picture 2" descr="Pin on BEBE">
            <a:extLst>
              <a:ext uri="{FF2B5EF4-FFF2-40B4-BE49-F238E27FC236}">
                <a16:creationId xmlns:a16="http://schemas.microsoft.com/office/drawing/2014/main" xmlns="" id="{5B4CB4F9-C4E2-42F7-A958-BA384E1D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8" y="3429000"/>
            <a:ext cx="3554368" cy="26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7826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48</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363009" y="1597729"/>
            <a:ext cx="6495182" cy="3662541"/>
          </a:xfrm>
          <a:prstGeom prst="rect">
            <a:avLst/>
          </a:prstGeom>
          <a:noFill/>
        </p:spPr>
        <p:txBody>
          <a:bodyPr wrap="square" rtlCol="0">
            <a:spAutoFit/>
          </a:bodyPr>
          <a:lstStyle/>
          <a:p>
            <a:pPr marL="1766887" indent="-514350" algn="just">
              <a:buFont typeface="+mj-lt"/>
              <a:buAutoNum type="arabicPeriod" startAt="3"/>
            </a:pPr>
            <a:r>
              <a:rPr lang="fr-FR" sz="3200" b="1" dirty="0"/>
              <a:t>La matière :</a:t>
            </a:r>
          </a:p>
          <a:p>
            <a:pPr algn="just"/>
            <a:endParaRPr lang="fr-FR" sz="3200" b="1" dirty="0"/>
          </a:p>
          <a:p>
            <a:pPr algn="just"/>
            <a:r>
              <a:rPr lang="fr-FR" sz="2400" dirty="0"/>
              <a:t>Au moment de l’achat du vêtement, la sélections se fait en tenant compte :</a:t>
            </a:r>
          </a:p>
          <a:p>
            <a:pPr algn="just"/>
            <a:endParaRPr lang="fr-FR" sz="2400" dirty="0"/>
          </a:p>
          <a:p>
            <a:pPr marL="342900" indent="-342900" algn="just">
              <a:buFontTx/>
              <a:buChar char="-"/>
            </a:pPr>
            <a:r>
              <a:rPr lang="fr-FR" sz="2400" dirty="0"/>
              <a:t>De la tolérance cutanée de l’enfant ;</a:t>
            </a:r>
          </a:p>
          <a:p>
            <a:pPr marL="342900" indent="-342900" algn="just">
              <a:buFontTx/>
              <a:buChar char="-"/>
            </a:pPr>
            <a:r>
              <a:rPr lang="fr-FR" sz="2400" dirty="0"/>
              <a:t>De la saison ;</a:t>
            </a:r>
          </a:p>
          <a:p>
            <a:pPr marL="342900" indent="-342900" algn="just">
              <a:buFontTx/>
              <a:buChar char="-"/>
            </a:pPr>
            <a:r>
              <a:rPr lang="fr-FR" sz="2400" dirty="0"/>
              <a:t>Du mode de vie de la mère et de l’enfant ;</a:t>
            </a:r>
          </a:p>
          <a:p>
            <a:pPr marL="342900" indent="-342900" algn="just">
              <a:buFontTx/>
              <a:buChar char="-"/>
            </a:pPr>
            <a:r>
              <a:rPr lang="fr-FR" sz="2400" dirty="0"/>
              <a:t>Du code d’entretien du vêtement.</a:t>
            </a:r>
          </a:p>
        </p:txBody>
      </p:sp>
      <p:pic>
        <p:nvPicPr>
          <p:cNvPr id="2050" name="Picture 2" descr="Pin on BEBE">
            <a:extLst>
              <a:ext uri="{FF2B5EF4-FFF2-40B4-BE49-F238E27FC236}">
                <a16:creationId xmlns:a16="http://schemas.microsoft.com/office/drawing/2014/main" xmlns="" id="{5B4CB4F9-C4E2-42F7-A958-BA384E1D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8" y="3429000"/>
            <a:ext cx="3554368" cy="26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1793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xmlns="" id="{CDB1B933-4523-483E-B853-643371F2D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710" y="3554258"/>
            <a:ext cx="2000250" cy="200025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49</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554177" y="1634288"/>
            <a:ext cx="6112846" cy="4278094"/>
          </a:xfrm>
          <a:prstGeom prst="rect">
            <a:avLst/>
          </a:prstGeom>
          <a:noFill/>
        </p:spPr>
        <p:txBody>
          <a:bodyPr wrap="square" rtlCol="0">
            <a:spAutoFit/>
          </a:bodyPr>
          <a:lstStyle/>
          <a:p>
            <a:pPr algn="just"/>
            <a:r>
              <a:rPr lang="fr-FR" sz="3200" b="1" dirty="0"/>
              <a:t>Les matières naturelles : </a:t>
            </a:r>
            <a:r>
              <a:rPr lang="fr-FR" sz="2400" dirty="0"/>
              <a:t>Laine et coton, sont les mieux supportées car elles ne provoquent pas d’allergies. </a:t>
            </a:r>
          </a:p>
          <a:p>
            <a:pPr marL="342900" indent="-342900" algn="just">
              <a:buFontTx/>
              <a:buChar char="-"/>
            </a:pPr>
            <a:r>
              <a:rPr lang="fr-FR" sz="2400" b="1" dirty="0"/>
              <a:t>Le coton :</a:t>
            </a:r>
            <a:r>
              <a:rPr lang="fr-FR" sz="2400" dirty="0"/>
              <a:t> est recommandé pour le linge de corps, il absorbe la transpiration, ce qui évite l’irritation de l’épiderme. De plus c’est une matière peu fragile et d’entretien facile. </a:t>
            </a:r>
          </a:p>
          <a:p>
            <a:pPr marL="342900" indent="-342900" algn="just">
              <a:buFontTx/>
              <a:buChar char="-"/>
            </a:pPr>
            <a:r>
              <a:rPr lang="fr-FR" sz="2400" b="1" dirty="0"/>
              <a:t>La laine :</a:t>
            </a:r>
            <a:r>
              <a:rPr lang="fr-FR" sz="2400" dirty="0"/>
              <a:t> à un fort pouvoir calorifuge et convient donc mieux en hiver. En revanche, il faut prendre des précautions pour le lavage, l’entretien est donc délicat.</a:t>
            </a:r>
          </a:p>
        </p:txBody>
      </p:sp>
      <p:pic>
        <p:nvPicPr>
          <p:cNvPr id="5122" name="Picture 2" descr="Laine de coton tubulaire 'Creativ Company' Vert Foncé 45 m - La Fourmi  creative">
            <a:extLst>
              <a:ext uri="{FF2B5EF4-FFF2-40B4-BE49-F238E27FC236}">
                <a16:creationId xmlns:a16="http://schemas.microsoft.com/office/drawing/2014/main" xmlns="" id="{13F7E590-F255-42AC-949B-907D50B864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77" y="3602193"/>
            <a:ext cx="21812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11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1414668" y="1122363"/>
            <a:ext cx="9485243" cy="1769924"/>
          </a:xfrm>
        </p:spPr>
        <p:txBody>
          <a:bodyPr>
            <a:normAutofit/>
          </a:bodyPr>
          <a:lstStyle/>
          <a:p>
            <a:r>
              <a:rPr lang="fr-FR" sz="5000" dirty="0"/>
              <a:t>Où et quand donner le bain à bébé?</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0" y="3042824"/>
            <a:ext cx="10515600" cy="2846387"/>
          </a:xfrm>
        </p:spPr>
        <p:txBody>
          <a:bodyPr>
            <a:noAutofit/>
          </a:bodyPr>
          <a:lstStyle/>
          <a:p>
            <a:pPr algn="l"/>
            <a:r>
              <a:rPr lang="fr-FR" dirty="0">
                <a:latin typeface="+mj-lt"/>
              </a:rPr>
              <a:t>Votre bébé peut être lavé dans une baignoire régulière avec vous, dans une baignoire pour bébé ou dans un lavabo propre. Pour que votre bébé n’ait pas froid, la température idéale de la pièce devrait se situer entre 22 et 24 °C</a:t>
            </a:r>
          </a:p>
          <a:p>
            <a:pPr algn="l"/>
            <a:r>
              <a:rPr lang="fr-FR" dirty="0">
                <a:latin typeface="+mj-lt"/>
              </a:rPr>
              <a:t>Choisissez le moment du bain selon l’état d’éveil de votre bébé. Privilégiez un moment où il est réveillé et calme. Les nouveau-nés n’ont pas à être lavés tous les jours : 2 ou 3 fois par semaine est suffisant durant les premières semaines de vie. Toutefois, vous pouvez laver son visage, son cou, ses fesses et ses parties génitales chaque jour avec une débarbouillette.</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5</a:t>
            </a:fld>
            <a:endParaRPr lang="fr-FR" dirty="0"/>
          </a:p>
        </p:txBody>
      </p:sp>
    </p:spTree>
    <p:extLst>
      <p:ext uri="{BB962C8B-B14F-4D97-AF65-F5344CB8AC3E}">
        <p14:creationId xmlns:p14="http://schemas.microsoft.com/office/powerpoint/2010/main" val="1426425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50</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554177" y="2685230"/>
            <a:ext cx="6112846" cy="2431435"/>
          </a:xfrm>
          <a:prstGeom prst="rect">
            <a:avLst/>
          </a:prstGeom>
          <a:noFill/>
        </p:spPr>
        <p:txBody>
          <a:bodyPr wrap="square" rtlCol="0">
            <a:spAutoFit/>
          </a:bodyPr>
          <a:lstStyle/>
          <a:p>
            <a:r>
              <a:rPr lang="fr-FR" sz="3200" b="1" dirty="0"/>
              <a:t>Les matières synthétiques :</a:t>
            </a:r>
            <a:br>
              <a:rPr lang="fr-FR" sz="3200" b="1" dirty="0"/>
            </a:br>
            <a:r>
              <a:rPr lang="fr-FR" sz="2400" dirty="0"/>
              <a:t>Polyamide, polyester sont de prix raisonnables et d’entretien faciles, mais elles favorisent la transpiration. Elles ne procurent pas la chaleur de la laine. Les matières synthétiques sont utilisées pour des vêtement du dessus.</a:t>
            </a:r>
          </a:p>
        </p:txBody>
      </p:sp>
      <p:pic>
        <p:nvPicPr>
          <p:cNvPr id="7170" name="Picture 2" descr="Dors-bien bleu bébé en velours MAJOR">
            <a:extLst>
              <a:ext uri="{FF2B5EF4-FFF2-40B4-BE49-F238E27FC236}">
                <a16:creationId xmlns:a16="http://schemas.microsoft.com/office/drawing/2014/main" xmlns="" id="{3024043D-59B3-4072-A5F7-241FF5BF2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813" y="3388414"/>
            <a:ext cx="2467958" cy="2880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9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3"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601688" y="3065951"/>
            <a:ext cx="6112846" cy="1323439"/>
          </a:xfrm>
          <a:prstGeom prst="rect">
            <a:avLst/>
          </a:prstGeom>
          <a:noFill/>
        </p:spPr>
        <p:txBody>
          <a:bodyPr wrap="square" rtlCol="0">
            <a:spAutoFit/>
          </a:bodyPr>
          <a:lstStyle/>
          <a:p>
            <a:r>
              <a:rPr lang="fr-FR" sz="3200" b="1" dirty="0"/>
              <a:t>Les matières artificielle : </a:t>
            </a:r>
            <a:r>
              <a:rPr lang="fr-FR" sz="2400" cap="all" dirty="0"/>
              <a:t>à</a:t>
            </a:r>
            <a:r>
              <a:rPr lang="fr-FR" sz="2400" dirty="0"/>
              <a:t> base de matière naturelle, rayonne, viscose, acétate, sont plus saines que les matières synthétiques.</a:t>
            </a:r>
          </a:p>
        </p:txBody>
      </p:sp>
      <p:pic>
        <p:nvPicPr>
          <p:cNvPr id="8194" name="Picture 2" descr="DAY8 Pyjama Bebe Fille Été Habit Ensemble Bebe Fille Automne Vetements Bébé  Fille Naissance Baptême Combi Barboteuse Tenu Body Bebe Fille Manche Longue  + Pantalon + Bandeau: Amazon.fr: Vêtements et accessoires">
            <a:extLst>
              <a:ext uri="{FF2B5EF4-FFF2-40B4-BE49-F238E27FC236}">
                <a16:creationId xmlns:a16="http://schemas.microsoft.com/office/drawing/2014/main" xmlns="" id="{C26D0A9F-82B8-4B67-993A-8BDCB5251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707" y="3285179"/>
            <a:ext cx="2544186" cy="311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10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256144" y="2606204"/>
            <a:ext cx="6495182" cy="2923877"/>
          </a:xfrm>
          <a:prstGeom prst="rect">
            <a:avLst/>
          </a:prstGeom>
          <a:noFill/>
        </p:spPr>
        <p:txBody>
          <a:bodyPr wrap="square" rtlCol="0">
            <a:spAutoFit/>
          </a:bodyPr>
          <a:lstStyle/>
          <a:p>
            <a:pPr marL="1766887" indent="-514350" algn="just">
              <a:buFont typeface="+mj-lt"/>
              <a:buAutoNum type="arabicPeriod" startAt="2"/>
            </a:pPr>
            <a:r>
              <a:rPr lang="fr-FR" sz="3200" b="1" dirty="0"/>
              <a:t>Les 4 saisons  :</a:t>
            </a:r>
          </a:p>
          <a:p>
            <a:pPr algn="just"/>
            <a:endParaRPr lang="fr-FR" sz="3200" b="1" dirty="0"/>
          </a:p>
          <a:p>
            <a:pPr algn="just"/>
            <a:r>
              <a:rPr lang="fr-FR" sz="2400" dirty="0"/>
              <a:t>Il faut adapter les vêtements en fonction. Ne pas oublier de mettre en été un chapeau ou une casquette à l’enfant et en hiver de le couvrir suffisamment avec un bonnet, une écharpe ou plus facilement avec une cagoule.</a:t>
            </a:r>
          </a:p>
        </p:txBody>
      </p:sp>
      <p:pic>
        <p:nvPicPr>
          <p:cNvPr id="9218" name="Picture 2" descr="BLEU-BLANC-ROUGE: LES TABLEAUX DES QUATRE SAISONS DE L'ANNÉE">
            <a:extLst>
              <a:ext uri="{FF2B5EF4-FFF2-40B4-BE49-F238E27FC236}">
                <a16:creationId xmlns:a16="http://schemas.microsoft.com/office/drawing/2014/main" xmlns="" id="{EB56604C-514E-42E3-9C5D-882F8F32C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07" y="3253619"/>
            <a:ext cx="4320169" cy="300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2081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127552" y="4070724"/>
            <a:ext cx="11936896" cy="2084580"/>
          </a:xfrm>
        </p:spPr>
        <p:txBody>
          <a:bodyPr>
            <a:noAutofit/>
          </a:bodyPr>
          <a:lstStyle/>
          <a:p>
            <a:pPr algn="just"/>
            <a:r>
              <a:rPr lang="fr-FR" b="1" dirty="0">
                <a:sym typeface="Wingdings" panose="05000000000000000000" pitchFamily="2" charset="2"/>
              </a:rPr>
              <a:t>Dans le choix des vêtements, certaines règles de sécurité sont à respecter :</a:t>
            </a:r>
          </a:p>
          <a:p>
            <a:pPr marL="179388" indent="-179388" algn="just">
              <a:buFontTx/>
              <a:buChar char="-"/>
            </a:pPr>
            <a:r>
              <a:rPr lang="fr-FR" dirty="0">
                <a:sym typeface="Wingdings" panose="05000000000000000000" pitchFamily="2" charset="2"/>
              </a:rPr>
              <a:t>Aucun lien ou ruban ne doit agrémenter le corps des brassières, l’enfant pourrait s’étrangler ;</a:t>
            </a:r>
          </a:p>
          <a:p>
            <a:pPr marL="179388" indent="-179388" algn="just">
              <a:buFontTx/>
              <a:buChar char="-"/>
            </a:pPr>
            <a:r>
              <a:rPr lang="fr-FR" dirty="0">
                <a:sym typeface="Wingdings" panose="05000000000000000000" pitchFamily="2" charset="2"/>
              </a:rPr>
              <a:t>Ne pas utiliser d’épingle à nourrice, préférer les fermetures en velcro ;</a:t>
            </a:r>
          </a:p>
          <a:p>
            <a:pPr marL="179388" indent="-179388" algn="just">
              <a:buFontTx/>
              <a:buChar char="-"/>
            </a:pPr>
            <a:r>
              <a:rPr lang="fr-FR" dirty="0">
                <a:sym typeface="Wingdings" panose="05000000000000000000" pitchFamily="2" charset="2"/>
              </a:rPr>
              <a:t>Éviter la laine à poils longs (angora), l’enfant peut avaler les poils</a:t>
            </a:r>
          </a:p>
          <a:p>
            <a:pPr marL="179388" indent="-179388" algn="just">
              <a:buFontTx/>
              <a:buChar char="-"/>
            </a:pPr>
            <a:r>
              <a:rPr lang="fr-FR" dirty="0">
                <a:sym typeface="Wingdings" panose="05000000000000000000" pitchFamily="2" charset="2"/>
              </a:rPr>
              <a:t>Éviter les vêtement inflammables.</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53</a:t>
            </a:fld>
            <a:endParaRPr lang="fr-FR" dirty="0"/>
          </a:p>
        </p:txBody>
      </p:sp>
      <p:pic>
        <p:nvPicPr>
          <p:cNvPr id="10242" name="Picture 2" descr="GUKOO Lunettes à Lunette Ronde Verres à Lentilles Claires métal Lunettes  Femme Homme: Amazon.fr: Vêtements et accessoires">
            <a:extLst>
              <a:ext uri="{FF2B5EF4-FFF2-40B4-BE49-F238E27FC236}">
                <a16:creationId xmlns:a16="http://schemas.microsoft.com/office/drawing/2014/main" xmlns="" id="{20D683FD-7282-4B9B-9F3A-7444DA665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5880" y="1899361"/>
            <a:ext cx="454282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xmlns="" id="{D74CDC14-4080-4E33-B797-1EADA9D0A196}"/>
              </a:ext>
            </a:extLst>
          </p:cNvPr>
          <p:cNvSpPr txBox="1"/>
          <p:nvPr/>
        </p:nvSpPr>
        <p:spPr>
          <a:xfrm>
            <a:off x="6685927" y="3359401"/>
            <a:ext cx="2037315" cy="461665"/>
          </a:xfrm>
          <a:prstGeom prst="rect">
            <a:avLst/>
          </a:prstGeom>
          <a:noFill/>
        </p:spPr>
        <p:txBody>
          <a:bodyPr wrap="square" rtlCol="0">
            <a:spAutoFit/>
          </a:bodyPr>
          <a:lstStyle/>
          <a:p>
            <a:r>
              <a:rPr lang="fr-FR" sz="2400" b="1" dirty="0"/>
              <a:t>Remarque :</a:t>
            </a:r>
          </a:p>
        </p:txBody>
      </p:sp>
    </p:spTree>
    <p:extLst>
      <p:ext uri="{BB962C8B-B14F-4D97-AF65-F5344CB8AC3E}">
        <p14:creationId xmlns:p14="http://schemas.microsoft.com/office/powerpoint/2010/main" val="17235284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256144" y="2606204"/>
            <a:ext cx="6495182" cy="2185214"/>
          </a:xfrm>
          <a:prstGeom prst="rect">
            <a:avLst/>
          </a:prstGeom>
          <a:noFill/>
        </p:spPr>
        <p:txBody>
          <a:bodyPr wrap="square" rtlCol="0">
            <a:spAutoFit/>
          </a:bodyPr>
          <a:lstStyle/>
          <a:p>
            <a:pPr marL="1766887" indent="-514350" algn="just">
              <a:buFont typeface="+mj-lt"/>
              <a:buAutoNum type="arabicPeriod" startAt="2"/>
            </a:pPr>
            <a:r>
              <a:rPr lang="fr-FR" sz="3200" b="1" dirty="0"/>
              <a:t>La taille :</a:t>
            </a:r>
          </a:p>
          <a:p>
            <a:pPr algn="just"/>
            <a:endParaRPr lang="fr-FR" sz="3200" b="1" dirty="0"/>
          </a:p>
          <a:p>
            <a:pPr algn="just"/>
            <a:r>
              <a:rPr lang="fr-FR" sz="2400" dirty="0"/>
              <a:t>Il est conseillé de choisir une taille de vêtement en rapport avec la corpulence et la stature de l’enfant (et non pas seulement avec l’âge).</a:t>
            </a:r>
          </a:p>
        </p:txBody>
      </p:sp>
      <p:pic>
        <p:nvPicPr>
          <p:cNvPr id="2050" name="Picture 2" descr="Pin on BEBE">
            <a:extLst>
              <a:ext uri="{FF2B5EF4-FFF2-40B4-BE49-F238E27FC236}">
                <a16:creationId xmlns:a16="http://schemas.microsoft.com/office/drawing/2014/main" xmlns="" id="{5B4CB4F9-C4E2-42F7-A958-BA384E1D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8" y="3429000"/>
            <a:ext cx="3554368" cy="26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5327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5840368" y="500594"/>
            <a:ext cx="5635487" cy="646331"/>
          </a:xfrm>
          <a:prstGeom prst="rect">
            <a:avLst/>
          </a:prstGeom>
          <a:noFill/>
        </p:spPr>
        <p:txBody>
          <a:bodyPr wrap="square" rtlCol="0">
            <a:spAutoFit/>
          </a:bodyPr>
          <a:lstStyle/>
          <a:p>
            <a:pPr marL="857250" indent="-857250" algn="ctr">
              <a:buFont typeface="+mj-lt"/>
              <a:buAutoNum type="romanUcPeriod"/>
            </a:pPr>
            <a:r>
              <a:rPr lang="fr-FR" sz="3600" b="1" dirty="0"/>
              <a:t>Le choix des vêtements</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256144" y="2606204"/>
            <a:ext cx="6495182" cy="2185214"/>
          </a:xfrm>
          <a:prstGeom prst="rect">
            <a:avLst/>
          </a:prstGeom>
          <a:noFill/>
        </p:spPr>
        <p:txBody>
          <a:bodyPr wrap="square" rtlCol="0">
            <a:spAutoFit/>
          </a:bodyPr>
          <a:lstStyle/>
          <a:p>
            <a:pPr marL="1766887" indent="-514350" algn="just">
              <a:buFont typeface="+mj-lt"/>
              <a:buAutoNum type="arabicPeriod" startAt="2"/>
            </a:pPr>
            <a:r>
              <a:rPr lang="fr-FR" sz="3200" b="1" dirty="0"/>
              <a:t>La taille :</a:t>
            </a:r>
          </a:p>
          <a:p>
            <a:pPr algn="just"/>
            <a:endParaRPr lang="fr-FR" sz="3200" b="1" dirty="0"/>
          </a:p>
          <a:p>
            <a:pPr algn="just"/>
            <a:r>
              <a:rPr lang="fr-FR" sz="2400" dirty="0"/>
              <a:t>Il est conseillé de choisir une taille de vêtement en rapport avec la corpulence et la stature de l’enfant (et non pas seulement avec l’âge).</a:t>
            </a:r>
          </a:p>
        </p:txBody>
      </p:sp>
      <p:pic>
        <p:nvPicPr>
          <p:cNvPr id="2050" name="Picture 2" descr="Pin on BEBE">
            <a:extLst>
              <a:ext uri="{FF2B5EF4-FFF2-40B4-BE49-F238E27FC236}">
                <a16:creationId xmlns:a16="http://schemas.microsoft.com/office/drawing/2014/main" xmlns="" id="{5B4CB4F9-C4E2-42F7-A958-BA384E1D45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608" y="3429000"/>
            <a:ext cx="3554368" cy="2665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848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Brassière naissance garçon coton bleue Sophie la Girafe® - Kinousses">
            <a:extLst>
              <a:ext uri="{FF2B5EF4-FFF2-40B4-BE49-F238E27FC236}">
                <a16:creationId xmlns:a16="http://schemas.microsoft.com/office/drawing/2014/main" xmlns="" id="{4D636E2B-729C-4156-AAEF-B0ADA9865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424" y="3154050"/>
            <a:ext cx="3274736" cy="327473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550159" y="2651088"/>
            <a:ext cx="6979888" cy="3693319"/>
          </a:xfrm>
          <a:prstGeom prst="rect">
            <a:avLst/>
          </a:prstGeom>
          <a:noFill/>
        </p:spPr>
        <p:txBody>
          <a:bodyPr wrap="square" rtlCol="0">
            <a:spAutoFit/>
          </a:bodyPr>
          <a:lstStyle/>
          <a:p>
            <a:pPr marL="1766887" indent="-514350" algn="just">
              <a:buFont typeface="+mj-lt"/>
              <a:buAutoNum type="arabicPeriod"/>
            </a:pPr>
            <a:r>
              <a:rPr lang="fr-FR" sz="3200" b="1" dirty="0"/>
              <a:t>Pour le haut du corps :</a:t>
            </a:r>
          </a:p>
          <a:p>
            <a:pPr algn="just"/>
            <a:endParaRPr lang="fr-FR" sz="1000" b="1" dirty="0"/>
          </a:p>
          <a:p>
            <a:pPr algn="just"/>
            <a:r>
              <a:rPr lang="fr-FR" sz="2400" dirty="0"/>
              <a:t>On utilise des </a:t>
            </a:r>
            <a:r>
              <a:rPr lang="fr-FR" sz="2400" b="1" dirty="0"/>
              <a:t>brassières</a:t>
            </a:r>
            <a:r>
              <a:rPr lang="fr-FR" sz="2400" dirty="0"/>
              <a:t> : vêtement ouvert dans le dos, que l’on croise et qui se ferme avec des pressions, du tissus adhésif ou des cordonnets. On met une brassière en coton (lin ou rhovyl) sur la peau. Puis par-dessus une brassière en laine ou acrylique pour lui tenir chaud. Les brassières sont plus pratique à utiliser que les chemisettes ou pull-over : l’enfant ne tient pas sa tête et ne reste pas assis.</a:t>
            </a:r>
          </a:p>
        </p:txBody>
      </p:sp>
      <p:sp>
        <p:nvSpPr>
          <p:cNvPr id="8" name="Rectangle : coins arrondis 7">
            <a:extLst>
              <a:ext uri="{FF2B5EF4-FFF2-40B4-BE49-F238E27FC236}">
                <a16:creationId xmlns:a16="http://schemas.microsoft.com/office/drawing/2014/main" xmlns="" id="{D88E7DD1-B4B4-475A-B243-34F9795146A3}"/>
              </a:ext>
            </a:extLst>
          </p:cNvPr>
          <p:cNvSpPr/>
          <p:nvPr/>
        </p:nvSpPr>
        <p:spPr>
          <a:xfrm>
            <a:off x="4550159" y="1096875"/>
            <a:ext cx="7464593" cy="1263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On appelle layette les vêtements du nouveau-né</a:t>
            </a:r>
          </a:p>
          <a:p>
            <a:pPr algn="ctr"/>
            <a:r>
              <a:rPr lang="fr-FR" sz="2400" dirty="0"/>
              <a:t> et plus tard, du nourrisson.</a:t>
            </a:r>
          </a:p>
        </p:txBody>
      </p:sp>
    </p:spTree>
    <p:extLst>
      <p:ext uri="{BB962C8B-B14F-4D97-AF65-F5344CB8AC3E}">
        <p14:creationId xmlns:p14="http://schemas.microsoft.com/office/powerpoint/2010/main" val="367351326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57</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52591" y="2957727"/>
            <a:ext cx="6495182" cy="2954655"/>
          </a:xfrm>
          <a:prstGeom prst="rect">
            <a:avLst/>
          </a:prstGeom>
          <a:noFill/>
        </p:spPr>
        <p:txBody>
          <a:bodyPr wrap="square" rtlCol="0">
            <a:spAutoFit/>
          </a:bodyPr>
          <a:lstStyle/>
          <a:p>
            <a:pPr marL="1766887" indent="-514350" algn="just">
              <a:buFont typeface="+mj-lt"/>
              <a:buAutoNum type="arabicPeriod"/>
            </a:pPr>
            <a:r>
              <a:rPr lang="fr-FR" sz="3200" b="1" dirty="0"/>
              <a:t>Pour le haut :</a:t>
            </a:r>
          </a:p>
          <a:p>
            <a:pPr algn="just"/>
            <a:endParaRPr lang="fr-FR" sz="1000" b="1" dirty="0"/>
          </a:p>
          <a:p>
            <a:pPr algn="just"/>
            <a:r>
              <a:rPr lang="fr-FR" sz="2400" dirty="0"/>
              <a:t>À partir de 3 mois (et après 6 mois encore mieux), on peut plus facilement adopter ces pièces de vêtements : les chemises sont adaptées à la grosse tête du bébé par un système particulier de croisement non couturé au niveau des épaules que l’on appelle ouverture à encolure américaine.</a:t>
            </a:r>
          </a:p>
        </p:txBody>
      </p:sp>
      <p:sp>
        <p:nvSpPr>
          <p:cNvPr id="8" name="Rectangle : coins arrondis 7">
            <a:extLst>
              <a:ext uri="{FF2B5EF4-FFF2-40B4-BE49-F238E27FC236}">
                <a16:creationId xmlns:a16="http://schemas.microsoft.com/office/drawing/2014/main" xmlns="" id="{D88E7DD1-B4B4-475A-B243-34F9795146A3}"/>
              </a:ext>
            </a:extLst>
          </p:cNvPr>
          <p:cNvSpPr/>
          <p:nvPr/>
        </p:nvSpPr>
        <p:spPr>
          <a:xfrm>
            <a:off x="4550159" y="1096875"/>
            <a:ext cx="7464593" cy="1263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On appelle layette les vêtements du nouveau-né</a:t>
            </a:r>
          </a:p>
          <a:p>
            <a:pPr algn="ctr"/>
            <a:r>
              <a:rPr lang="fr-FR" sz="2400" dirty="0"/>
              <a:t> et plus tard, du nourrisson.</a:t>
            </a:r>
          </a:p>
        </p:txBody>
      </p:sp>
      <p:pic>
        <p:nvPicPr>
          <p:cNvPr id="10" name="Image 9">
            <a:extLst>
              <a:ext uri="{FF2B5EF4-FFF2-40B4-BE49-F238E27FC236}">
                <a16:creationId xmlns:a16="http://schemas.microsoft.com/office/drawing/2014/main" xmlns="" id="{B808E9CC-8E2D-4E97-8012-2BC531A3D6F3}"/>
              </a:ext>
            </a:extLst>
          </p:cNvPr>
          <p:cNvPicPr>
            <a:picLocks noChangeAspect="1"/>
          </p:cNvPicPr>
          <p:nvPr/>
        </p:nvPicPr>
        <p:blipFill rotWithShape="1">
          <a:blip r:embed="rId2"/>
          <a:srcRect l="5136" t="10000" r="63560" b="20524"/>
          <a:stretch/>
        </p:blipFill>
        <p:spPr>
          <a:xfrm>
            <a:off x="1002722" y="3359166"/>
            <a:ext cx="2531165" cy="3159867"/>
          </a:xfrm>
          <a:prstGeom prst="rect">
            <a:avLst/>
          </a:prstGeom>
        </p:spPr>
      </p:pic>
    </p:spTree>
    <p:extLst>
      <p:ext uri="{BB962C8B-B14F-4D97-AF65-F5344CB8AC3E}">
        <p14:creationId xmlns:p14="http://schemas.microsoft.com/office/powerpoint/2010/main" val="5143628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58</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5050755" y="3056331"/>
            <a:ext cx="6495182" cy="2215991"/>
          </a:xfrm>
          <a:prstGeom prst="rect">
            <a:avLst/>
          </a:prstGeom>
          <a:noFill/>
        </p:spPr>
        <p:txBody>
          <a:bodyPr wrap="square" rtlCol="0">
            <a:spAutoFit/>
          </a:bodyPr>
          <a:lstStyle/>
          <a:p>
            <a:pPr marL="1766887" indent="-514350" algn="just">
              <a:buFont typeface="+mj-lt"/>
              <a:buAutoNum type="arabicPeriod"/>
            </a:pPr>
            <a:r>
              <a:rPr lang="fr-FR" sz="3200" b="1" dirty="0"/>
              <a:t>Pour le haut :</a:t>
            </a:r>
          </a:p>
          <a:p>
            <a:pPr algn="just"/>
            <a:endParaRPr lang="fr-FR" sz="1000" b="1" dirty="0"/>
          </a:p>
          <a:p>
            <a:pPr algn="just"/>
            <a:r>
              <a:rPr lang="fr-FR" sz="2400" dirty="0"/>
              <a:t>Le body, vêtement couramment utilisé de nos jour, en coton tricoté ou jersey, se met à même la peau et recouvre tout le corps de l’enfant. Il s’enfile par la tête facilement du fait de l’encolure américaine.</a:t>
            </a:r>
          </a:p>
        </p:txBody>
      </p:sp>
      <p:sp>
        <p:nvSpPr>
          <p:cNvPr id="8" name="Rectangle : coins arrondis 7">
            <a:extLst>
              <a:ext uri="{FF2B5EF4-FFF2-40B4-BE49-F238E27FC236}">
                <a16:creationId xmlns:a16="http://schemas.microsoft.com/office/drawing/2014/main" xmlns="" id="{D88E7DD1-B4B4-475A-B243-34F9795146A3}"/>
              </a:ext>
            </a:extLst>
          </p:cNvPr>
          <p:cNvSpPr/>
          <p:nvPr/>
        </p:nvSpPr>
        <p:spPr>
          <a:xfrm>
            <a:off x="4550159" y="1096875"/>
            <a:ext cx="7464593" cy="1263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On appelle layette les vêtements du nouveau-né</a:t>
            </a:r>
          </a:p>
          <a:p>
            <a:pPr algn="ctr"/>
            <a:r>
              <a:rPr lang="fr-FR" sz="2400" dirty="0"/>
              <a:t> et plus tard, du nourrisson.</a:t>
            </a:r>
          </a:p>
        </p:txBody>
      </p:sp>
      <p:pic>
        <p:nvPicPr>
          <p:cNvPr id="15364" name="Picture 4" descr="body et sous vêtement bébé, bloomer, culotte et collant pas cher - Les  Merveilles de Bébé">
            <a:extLst>
              <a:ext uri="{FF2B5EF4-FFF2-40B4-BE49-F238E27FC236}">
                <a16:creationId xmlns:a16="http://schemas.microsoft.com/office/drawing/2014/main" xmlns="" id="{3CEE8B55-BB13-4E4B-B7B4-B05C26565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63" y="3228876"/>
            <a:ext cx="3127474" cy="3127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5199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59</a:t>
            </a:fld>
            <a:endParaRPr lang="fr-FR" dirty="0"/>
          </a:p>
        </p:txBody>
      </p:sp>
      <p:pic>
        <p:nvPicPr>
          <p:cNvPr id="10" name="Picture 2" descr="Brassière naissance garçon coton bleue Sophie la Girafe® - Kinousses">
            <a:extLst>
              <a:ext uri="{FF2B5EF4-FFF2-40B4-BE49-F238E27FC236}">
                <a16:creationId xmlns:a16="http://schemas.microsoft.com/office/drawing/2014/main" xmlns="" id="{AE81A2E1-1165-474D-9821-65210EB39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93" y="1925293"/>
            <a:ext cx="3274736" cy="3274736"/>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xmlns="" id="{28CE915E-9C73-4220-9310-AB1244CC6785}"/>
              </a:ext>
            </a:extLst>
          </p:cNvPr>
          <p:cNvPicPr>
            <a:picLocks noChangeAspect="1"/>
          </p:cNvPicPr>
          <p:nvPr/>
        </p:nvPicPr>
        <p:blipFill rotWithShape="1">
          <a:blip r:embed="rId3"/>
          <a:srcRect l="5136" t="10000" r="63560" b="20524"/>
          <a:stretch/>
        </p:blipFill>
        <p:spPr>
          <a:xfrm>
            <a:off x="4487879" y="1925294"/>
            <a:ext cx="2531165" cy="3274736"/>
          </a:xfrm>
          <a:prstGeom prst="rect">
            <a:avLst/>
          </a:prstGeom>
        </p:spPr>
      </p:pic>
      <p:pic>
        <p:nvPicPr>
          <p:cNvPr id="14" name="Picture 4" descr="body et sous vêtement bébé, bloomer, culotte et collant pas cher - Les  Merveilles de Bébé">
            <a:extLst>
              <a:ext uri="{FF2B5EF4-FFF2-40B4-BE49-F238E27FC236}">
                <a16:creationId xmlns:a16="http://schemas.microsoft.com/office/drawing/2014/main" xmlns="" id="{F1D77B40-09B8-4B58-824F-6488D384E6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53555" y="1925293"/>
            <a:ext cx="3127474" cy="3274736"/>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xmlns="" id="{45535CFA-9EC9-45B6-BB79-BEAA8BA14AE0}"/>
              </a:ext>
            </a:extLst>
          </p:cNvPr>
          <p:cNvSpPr txBox="1"/>
          <p:nvPr/>
        </p:nvSpPr>
        <p:spPr>
          <a:xfrm>
            <a:off x="333894" y="4879022"/>
            <a:ext cx="3154742" cy="1200329"/>
          </a:xfrm>
          <a:prstGeom prst="rect">
            <a:avLst/>
          </a:prstGeom>
          <a:noFill/>
        </p:spPr>
        <p:txBody>
          <a:bodyPr wrap="square" rtlCol="0">
            <a:spAutoFit/>
          </a:bodyPr>
          <a:lstStyle/>
          <a:p>
            <a:pPr algn="just"/>
            <a:r>
              <a:rPr lang="fr-FR" b="1" dirty="0"/>
              <a:t>Brassière : </a:t>
            </a:r>
            <a:r>
              <a:rPr lang="fr-FR" dirty="0"/>
              <a:t>à ouverture dans le dos avec un lien de serrage.</a:t>
            </a:r>
          </a:p>
          <a:p>
            <a:pPr marL="285750" indent="-285750" algn="just">
              <a:buFontTx/>
              <a:buChar char="-"/>
            </a:pPr>
            <a:r>
              <a:rPr lang="fr-FR" dirty="0"/>
              <a:t>Veiller au croisement correct du vêtement dans le dos</a:t>
            </a:r>
          </a:p>
        </p:txBody>
      </p:sp>
      <p:sp>
        <p:nvSpPr>
          <p:cNvPr id="17" name="ZoneTexte 16">
            <a:extLst>
              <a:ext uri="{FF2B5EF4-FFF2-40B4-BE49-F238E27FC236}">
                <a16:creationId xmlns:a16="http://schemas.microsoft.com/office/drawing/2014/main" xmlns="" id="{DFE29763-C19D-4FAE-ABD6-E165CB93B4B5}"/>
              </a:ext>
            </a:extLst>
          </p:cNvPr>
          <p:cNvSpPr txBox="1"/>
          <p:nvPr/>
        </p:nvSpPr>
        <p:spPr>
          <a:xfrm>
            <a:off x="4305681" y="5156021"/>
            <a:ext cx="3154742" cy="923330"/>
          </a:xfrm>
          <a:prstGeom prst="rect">
            <a:avLst/>
          </a:prstGeom>
          <a:noFill/>
        </p:spPr>
        <p:txBody>
          <a:bodyPr wrap="square" rtlCol="0">
            <a:spAutoFit/>
          </a:bodyPr>
          <a:lstStyle/>
          <a:p>
            <a:pPr algn="just"/>
            <a:r>
              <a:rPr lang="fr-FR" b="1" dirty="0"/>
              <a:t>Chemise : </a:t>
            </a:r>
          </a:p>
          <a:p>
            <a:pPr algn="just"/>
            <a:r>
              <a:rPr lang="fr-FR" dirty="0"/>
              <a:t>Avec encolure américaine</a:t>
            </a:r>
          </a:p>
          <a:p>
            <a:pPr marL="285750" indent="-285750" algn="just">
              <a:buFontTx/>
              <a:buChar char="-"/>
            </a:pPr>
            <a:r>
              <a:rPr lang="fr-FR" dirty="0"/>
              <a:t>Facilite le passage de la tête</a:t>
            </a:r>
          </a:p>
        </p:txBody>
      </p:sp>
      <p:sp>
        <p:nvSpPr>
          <p:cNvPr id="19" name="ZoneTexte 18">
            <a:extLst>
              <a:ext uri="{FF2B5EF4-FFF2-40B4-BE49-F238E27FC236}">
                <a16:creationId xmlns:a16="http://schemas.microsoft.com/office/drawing/2014/main" xmlns="" id="{5F7AEFB0-8176-4BDF-8654-FB87DA094D6C}"/>
              </a:ext>
            </a:extLst>
          </p:cNvPr>
          <p:cNvSpPr txBox="1"/>
          <p:nvPr/>
        </p:nvSpPr>
        <p:spPr>
          <a:xfrm>
            <a:off x="8509227" y="4879022"/>
            <a:ext cx="3393241" cy="1477328"/>
          </a:xfrm>
          <a:prstGeom prst="rect">
            <a:avLst/>
          </a:prstGeom>
          <a:noFill/>
        </p:spPr>
        <p:txBody>
          <a:bodyPr wrap="square" rtlCol="0">
            <a:spAutoFit/>
          </a:bodyPr>
          <a:lstStyle/>
          <a:p>
            <a:pPr algn="just"/>
            <a:r>
              <a:rPr lang="fr-FR" b="1" dirty="0"/>
              <a:t>Body : avec encolure américaine</a:t>
            </a:r>
          </a:p>
          <a:p>
            <a:pPr marL="285750" indent="-285750" algn="just">
              <a:buFontTx/>
              <a:buChar char="-"/>
            </a:pPr>
            <a:r>
              <a:rPr lang="fr-FR" dirty="0"/>
              <a:t>Ouverture à l’entrejambe facilitant le change</a:t>
            </a:r>
          </a:p>
          <a:p>
            <a:pPr marL="285750" indent="-285750" algn="just">
              <a:buFontTx/>
              <a:buChar char="-"/>
            </a:pPr>
            <a:r>
              <a:rPr lang="fr-FR" dirty="0"/>
              <a:t>Corps non découvert quels que soient les mouvements.</a:t>
            </a:r>
          </a:p>
        </p:txBody>
      </p:sp>
    </p:spTree>
    <p:extLst>
      <p:ext uri="{BB962C8B-B14F-4D97-AF65-F5344CB8AC3E}">
        <p14:creationId xmlns:p14="http://schemas.microsoft.com/office/powerpoint/2010/main" val="4112543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1414668" y="1122363"/>
            <a:ext cx="9485243" cy="1769924"/>
          </a:xfrm>
        </p:spPr>
        <p:txBody>
          <a:bodyPr>
            <a:normAutofit/>
          </a:bodyPr>
          <a:lstStyle/>
          <a:p>
            <a:r>
              <a:rPr lang="fr-FR" sz="5000" dirty="0"/>
              <a:t>Où et quand donner le bain à bébé?</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6</a:t>
            </a:fld>
            <a:endParaRPr lang="fr-FR" dirty="0"/>
          </a:p>
        </p:txBody>
      </p:sp>
      <p:sp>
        <p:nvSpPr>
          <p:cNvPr id="11" name="Rectangle : coins arrondis 10">
            <a:extLst>
              <a:ext uri="{FF2B5EF4-FFF2-40B4-BE49-F238E27FC236}">
                <a16:creationId xmlns:a16="http://schemas.microsoft.com/office/drawing/2014/main" xmlns="" id="{2F2A8215-DFD7-4FE5-B397-15F69B1A7C93}"/>
              </a:ext>
            </a:extLst>
          </p:cNvPr>
          <p:cNvSpPr/>
          <p:nvPr/>
        </p:nvSpPr>
        <p:spPr>
          <a:xfrm>
            <a:off x="1050235" y="3416991"/>
            <a:ext cx="10091530" cy="2405270"/>
          </a:xfrm>
          <a:prstGeom prst="roundRect">
            <a:avLst/>
          </a:prstGeom>
          <a:ln>
            <a:solidFill>
              <a:srgbClr val="FFFF00"/>
            </a:solidFill>
          </a:ln>
          <a:effectLst>
            <a:reflection blurRad="6350" stA="50000" endA="300" endPos="55000" dir="5400000" sy="-100000" algn="bl" rotWithShape="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chemeClr val="bg1"/>
                </a:solidFill>
                <a:effectLst/>
                <a:latin typeface="+mj-lt"/>
              </a:rPr>
              <a:t>Pour les nouveau-nés, seuls quelques centimètres d’eau suffisent pour le bain. </a:t>
            </a:r>
          </a:p>
        </p:txBody>
      </p:sp>
    </p:spTree>
    <p:extLst>
      <p:ext uri="{BB962C8B-B14F-4D97-AF65-F5344CB8AC3E}">
        <p14:creationId xmlns:p14="http://schemas.microsoft.com/office/powerpoint/2010/main" val="222233137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60</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550159" y="2651088"/>
            <a:ext cx="6979888" cy="2954655"/>
          </a:xfrm>
          <a:prstGeom prst="rect">
            <a:avLst/>
          </a:prstGeom>
          <a:noFill/>
        </p:spPr>
        <p:txBody>
          <a:bodyPr wrap="square" rtlCol="0">
            <a:spAutoFit/>
          </a:bodyPr>
          <a:lstStyle/>
          <a:p>
            <a:pPr marL="1766887" indent="-514350" algn="just">
              <a:buFont typeface="+mj-lt"/>
              <a:buAutoNum type="arabicPeriod" startAt="2"/>
            </a:pPr>
            <a:r>
              <a:rPr lang="fr-FR" sz="3200" b="1" dirty="0"/>
              <a:t>Pour le bas du corps :</a:t>
            </a:r>
          </a:p>
          <a:p>
            <a:pPr algn="just"/>
            <a:endParaRPr lang="fr-FR" sz="1000" b="1" dirty="0"/>
          </a:p>
          <a:p>
            <a:pPr algn="just"/>
            <a:r>
              <a:rPr lang="fr-FR" sz="2400" b="1" dirty="0"/>
              <a:t>Les changent complets jetable :</a:t>
            </a:r>
          </a:p>
          <a:p>
            <a:pPr algn="just"/>
            <a:endParaRPr lang="fr-FR" sz="2400" b="1" dirty="0"/>
          </a:p>
          <a:p>
            <a:pPr algn="l"/>
            <a:r>
              <a:rPr lang="fr-FR" sz="2400" dirty="0"/>
              <a:t>Un enfant utilise de 4 500 à 6 000 couches jetables pendant les premières années de sa vie.</a:t>
            </a:r>
          </a:p>
          <a:p>
            <a:pPr algn="l"/>
            <a:r>
              <a:rPr lang="fr-FR" sz="2400" dirty="0"/>
              <a:t>Les couches jetables sont composées de plusieurs épaisseurs :</a:t>
            </a:r>
          </a:p>
        </p:txBody>
      </p:sp>
      <p:sp>
        <p:nvSpPr>
          <p:cNvPr id="8" name="Rectangle : coins arrondis 7">
            <a:extLst>
              <a:ext uri="{FF2B5EF4-FFF2-40B4-BE49-F238E27FC236}">
                <a16:creationId xmlns:a16="http://schemas.microsoft.com/office/drawing/2014/main" xmlns="" id="{D88E7DD1-B4B4-475A-B243-34F9795146A3}"/>
              </a:ext>
            </a:extLst>
          </p:cNvPr>
          <p:cNvSpPr/>
          <p:nvPr/>
        </p:nvSpPr>
        <p:spPr>
          <a:xfrm>
            <a:off x="4550159" y="1096875"/>
            <a:ext cx="7464593" cy="1263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t>Le nourrisson ne maîtrise pas ses sphincters. Il faut donc, pour son hygiène et son confort, protéger cette partie du corps, pour absorber l’urine. Il existe 2 possibilités :</a:t>
            </a:r>
          </a:p>
        </p:txBody>
      </p:sp>
      <p:pic>
        <p:nvPicPr>
          <p:cNvPr id="17410" name="Picture 2" descr="Quelle couche choisir pour un bébé ? Couche jetable o bio, couche lavable">
            <a:extLst>
              <a:ext uri="{FF2B5EF4-FFF2-40B4-BE49-F238E27FC236}">
                <a16:creationId xmlns:a16="http://schemas.microsoft.com/office/drawing/2014/main" xmlns="" id="{DEE8D9DA-F50D-4B4C-98DF-00B92728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958452" cy="2520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2234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550159" y="2651088"/>
            <a:ext cx="6979888" cy="3046988"/>
          </a:xfrm>
          <a:prstGeom prst="rect">
            <a:avLst/>
          </a:prstGeom>
          <a:noFill/>
        </p:spPr>
        <p:txBody>
          <a:bodyPr wrap="square" rtlCol="0">
            <a:spAutoFit/>
          </a:bodyPr>
          <a:lstStyle/>
          <a:p>
            <a:pPr algn="l">
              <a:buFont typeface="Arial" panose="020B0604020202020204" pitchFamily="34" charset="0"/>
              <a:buChar char="•"/>
            </a:pPr>
            <a:r>
              <a:rPr lang="fr-FR" sz="2400" dirty="0"/>
              <a:t>Un milieu absorbant composé de fibres de bois et de polymères super absorbants. Des cristaux transforment aussi l’urine en gel et empêchent la formation d’un mélange urine-selles qui pourrait être irritant pour les fesses du bébé;</a:t>
            </a:r>
          </a:p>
          <a:p>
            <a:pPr algn="l">
              <a:buFont typeface="Arial" panose="020B0604020202020204" pitchFamily="34" charset="0"/>
              <a:buChar char="•"/>
            </a:pPr>
            <a:r>
              <a:rPr lang="fr-FR" sz="2400" dirty="0"/>
              <a:t>Un feuillet en contact direct avec les fesses du bébé, qui emprisonne l’humidité et les garde au sec;</a:t>
            </a:r>
          </a:p>
          <a:p>
            <a:pPr algn="l">
              <a:buFont typeface="Arial" panose="020B0604020202020204" pitchFamily="34" charset="0"/>
              <a:buChar char="•"/>
            </a:pPr>
            <a:r>
              <a:rPr lang="fr-FR" sz="2400" dirty="0"/>
              <a:t>Un extérieur imperméable.</a:t>
            </a:r>
          </a:p>
        </p:txBody>
      </p:sp>
      <p:pic>
        <p:nvPicPr>
          <p:cNvPr id="17410" name="Picture 2" descr="Quelle couche choisir pour un bébé ? Couche jetable o bio, couche lavable">
            <a:extLst>
              <a:ext uri="{FF2B5EF4-FFF2-40B4-BE49-F238E27FC236}">
                <a16:creationId xmlns:a16="http://schemas.microsoft.com/office/drawing/2014/main" xmlns="" id="{DEE8D9DA-F50D-4B4C-98DF-00B92728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958452" cy="2520163"/>
          </a:xfrm>
          <a:prstGeom prst="rect">
            <a:avLst/>
          </a:prstGeom>
          <a:noFill/>
          <a:extLst>
            <a:ext uri="{909E8E84-426E-40DD-AFC4-6F175D3DCCD1}">
              <a14:hiddenFill xmlns:a14="http://schemas.microsoft.com/office/drawing/2010/main">
                <a:solidFill>
                  <a:srgbClr val="FFFFFF"/>
                </a:solidFill>
              </a14:hiddenFill>
            </a:ext>
          </a:extLst>
        </p:spPr>
      </p:pic>
      <p:sp>
        <p:nvSpPr>
          <p:cNvPr id="12" name="Espace réservé du texte 3">
            <a:extLst>
              <a:ext uri="{FF2B5EF4-FFF2-40B4-BE49-F238E27FC236}">
                <a16:creationId xmlns:a16="http://schemas.microsoft.com/office/drawing/2014/main" xmlns="" id="{2695C246-7967-4DE9-9C96-545DC36D4067}"/>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0074922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pic>
        <p:nvPicPr>
          <p:cNvPr id="17410" name="Picture 2" descr="Quelle couche choisir pour un bébé ? Couche jetable o bio, couche lavable">
            <a:extLst>
              <a:ext uri="{FF2B5EF4-FFF2-40B4-BE49-F238E27FC236}">
                <a16:creationId xmlns:a16="http://schemas.microsoft.com/office/drawing/2014/main" xmlns="" id="{DEE8D9DA-F50D-4B4C-98DF-00B92728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958452" cy="252016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xmlns="" id="{5A317DD9-135F-48D8-AAC2-276C8F1BE29D}"/>
              </a:ext>
            </a:extLst>
          </p:cNvPr>
          <p:cNvSpPr txBox="1"/>
          <p:nvPr/>
        </p:nvSpPr>
        <p:spPr>
          <a:xfrm>
            <a:off x="5201326" y="1509586"/>
            <a:ext cx="6162260" cy="452431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400" b="1" i="0" dirty="0">
                <a:effectLst/>
                <a:latin typeface="Open Sans"/>
              </a:rPr>
              <a:t>Quelles couches jetables choisir?</a:t>
            </a:r>
          </a:p>
          <a:p>
            <a:r>
              <a:rPr lang="fr-FR" sz="2400" dirty="0"/>
              <a:t/>
            </a:r>
            <a:br>
              <a:rPr lang="fr-FR" sz="2400" dirty="0"/>
            </a:br>
            <a:r>
              <a:rPr lang="fr-FR" sz="2400" b="0" i="0" dirty="0">
                <a:effectLst/>
                <a:latin typeface="Open Sans"/>
              </a:rPr>
              <a:t>La qualité des couches varie d’une marque à l’autre. Il est donc important d’essayer plusieurs couches pour trouver celle qui convient le mieux à son bébé. Cependant, la qualité est souvent associée à un prix un peu plus élevé. Pour faire des économies, il est recommandé d’acheter en gros, sauf pour les couches de format nouveau-né. En effet, cette taille devient rapidement trop petite.</a:t>
            </a:r>
            <a:endParaRPr lang="fr-FR" sz="2400" dirty="0"/>
          </a:p>
        </p:txBody>
      </p:sp>
      <p:sp>
        <p:nvSpPr>
          <p:cNvPr id="15" name="Espace réservé du texte 3">
            <a:extLst>
              <a:ext uri="{FF2B5EF4-FFF2-40B4-BE49-F238E27FC236}">
                <a16:creationId xmlns:a16="http://schemas.microsoft.com/office/drawing/2014/main" xmlns="" id="{8139CA7F-1A9A-48C3-8FB0-CA9FC6E3D68E}"/>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24914453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63</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550159" y="2651088"/>
            <a:ext cx="6979888" cy="1938992"/>
          </a:xfrm>
          <a:prstGeom prst="rect">
            <a:avLst/>
          </a:prstGeom>
          <a:noFill/>
        </p:spPr>
        <p:txBody>
          <a:bodyPr wrap="square" rtlCol="0">
            <a:spAutoFit/>
          </a:bodyPr>
          <a:lstStyle/>
          <a:p>
            <a:pPr algn="just"/>
            <a:r>
              <a:rPr lang="fr-FR" sz="2400" dirty="0"/>
              <a:t>Les couches jetables dites écologiques peuvent coûter jusqu’à 3 fois plus cher que les couches jetables ordinaires. De la naissance à la propreté, cela peut représenter une dépense supplémentaire de près de 1700 €.</a:t>
            </a:r>
          </a:p>
        </p:txBody>
      </p:sp>
      <p:pic>
        <p:nvPicPr>
          <p:cNvPr id="17410" name="Picture 2" descr="Quelle couche choisir pour un bébé ? Couche jetable o bio, couche lavable">
            <a:extLst>
              <a:ext uri="{FF2B5EF4-FFF2-40B4-BE49-F238E27FC236}">
                <a16:creationId xmlns:a16="http://schemas.microsoft.com/office/drawing/2014/main" xmlns="" id="{DEE8D9DA-F50D-4B4C-98DF-00B92728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429000"/>
            <a:ext cx="2958452" cy="2520163"/>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9DD46819-CA36-4648-ADB4-E277A8FE39AE}"/>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0275245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uche lavable pour bébé en bambou">
            <a:extLst>
              <a:ext uri="{FF2B5EF4-FFF2-40B4-BE49-F238E27FC236}">
                <a16:creationId xmlns:a16="http://schemas.microsoft.com/office/drawing/2014/main" xmlns="" id="{9F7AB76F-2A3F-4657-AB24-AE1FD366D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552436" y="1280847"/>
            <a:ext cx="7460039" cy="4893647"/>
          </a:xfrm>
          <a:prstGeom prst="rect">
            <a:avLst/>
          </a:prstGeom>
          <a:noFill/>
        </p:spPr>
        <p:txBody>
          <a:bodyPr wrap="square" rtlCol="0">
            <a:spAutoFit/>
          </a:bodyPr>
          <a:lstStyle/>
          <a:p>
            <a:pPr algn="just"/>
            <a:r>
              <a:rPr lang="fr-FR" sz="2400" b="1" dirty="0"/>
              <a:t>Les changes lavables :</a:t>
            </a:r>
          </a:p>
          <a:p>
            <a:pPr algn="just"/>
            <a:endParaRPr lang="fr-FR" sz="2400" b="1" dirty="0"/>
          </a:p>
          <a:p>
            <a:pPr algn="just"/>
            <a:r>
              <a:rPr lang="fr-FR" sz="2400" dirty="0"/>
              <a:t>Ils sont constituées d’une portion absorbante en tissu et d’un revêtement extérieur imperméable.</a:t>
            </a:r>
          </a:p>
          <a:p>
            <a:pPr algn="just"/>
            <a:r>
              <a:rPr lang="fr-FR" sz="2400" dirty="0"/>
              <a:t>Plusieurs tissus peuvent être utilisés pour la portion absorbante. Le coton est l’option la moins chère, mais la moins absorbante. Les couches en bambou, en chanvre ou en microfibres ont une meilleure capacité d’absorption.</a:t>
            </a:r>
          </a:p>
          <a:p>
            <a:pPr algn="just"/>
            <a:r>
              <a:rPr lang="fr-FR" sz="2400" dirty="0"/>
              <a:t>Plusieurs modèles de couches lavables sont donc offerts sur le marché et, pour un même modèle, il existe plusieurs variations. Par exemple, certaines couches sont munies de velcro et d’autres, de bouton-pression. Certaines peuvent</a:t>
            </a:r>
            <a:r>
              <a:rPr lang="fr-FR" sz="2400" b="0" i="0" dirty="0">
                <a:solidFill>
                  <a:srgbClr val="30343D"/>
                </a:solidFill>
                <a:effectLst/>
                <a:latin typeface="Open Sans"/>
              </a:rPr>
              <a:t> </a:t>
            </a:r>
            <a:r>
              <a:rPr lang="fr-FR" sz="2400" dirty="0"/>
              <a:t>s’adapter à la grandeur du bébé.</a:t>
            </a:r>
          </a:p>
        </p:txBody>
      </p:sp>
      <p:sp>
        <p:nvSpPr>
          <p:cNvPr id="15" name="Espace réservé du texte 3">
            <a:extLst>
              <a:ext uri="{FF2B5EF4-FFF2-40B4-BE49-F238E27FC236}">
                <a16:creationId xmlns:a16="http://schemas.microsoft.com/office/drawing/2014/main" xmlns="" id="{9791F1F8-7ECA-4436-8B2A-A227A07FEBC3}"/>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5324153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uche lavable pour bébé en bambou">
            <a:extLst>
              <a:ext uri="{FF2B5EF4-FFF2-40B4-BE49-F238E27FC236}">
                <a16:creationId xmlns:a16="http://schemas.microsoft.com/office/drawing/2014/main" xmlns="" id="{9F7AB76F-2A3F-4657-AB24-AE1FD366D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20478" y="2190555"/>
            <a:ext cx="7012472" cy="3170099"/>
          </a:xfrm>
          <a:prstGeom prst="rect">
            <a:avLst/>
          </a:prstGeom>
          <a:noFill/>
        </p:spPr>
        <p:txBody>
          <a:bodyPr wrap="square" rtlCol="0">
            <a:spAutoFit/>
          </a:bodyPr>
          <a:lstStyle/>
          <a:p>
            <a:pPr algn="just"/>
            <a:r>
              <a:rPr lang="fr-FR" sz="2800" b="1" dirty="0"/>
              <a:t>Les modèles de couches lavables :</a:t>
            </a:r>
          </a:p>
          <a:p>
            <a:pPr algn="just"/>
            <a:endParaRPr lang="fr-FR" sz="2800" b="1" dirty="0"/>
          </a:p>
          <a:p>
            <a:pPr algn="just">
              <a:buFont typeface="Arial" panose="020B0604020202020204" pitchFamily="34" charset="0"/>
              <a:buChar char="•"/>
            </a:pPr>
            <a:r>
              <a:rPr lang="fr-FR" sz="2400" b="1" dirty="0"/>
              <a:t>Les couches plates : </a:t>
            </a:r>
            <a:r>
              <a:rPr lang="fr-FR" sz="2400" dirty="0"/>
              <a:t>Ces couches sont composées d’un simple rectangle de tissu qui est plié et placé dans un couvre-couche imperméable. Les risques d’irritation des fesses sont plus grands avec ce modèle de couche, car elles sont directement en contact avec la portion absorbante. Il s’agit toutefois du modèle le moins cher.</a:t>
            </a:r>
          </a:p>
        </p:txBody>
      </p:sp>
      <p:sp>
        <p:nvSpPr>
          <p:cNvPr id="15" name="Espace réservé du texte 3">
            <a:extLst>
              <a:ext uri="{FF2B5EF4-FFF2-40B4-BE49-F238E27FC236}">
                <a16:creationId xmlns:a16="http://schemas.microsoft.com/office/drawing/2014/main" xmlns="" id="{5AF3D39A-4E24-4CAB-8BD0-BCCA415277DC}"/>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109313618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uche lavable pour bébé en bambou">
            <a:extLst>
              <a:ext uri="{FF2B5EF4-FFF2-40B4-BE49-F238E27FC236}">
                <a16:creationId xmlns:a16="http://schemas.microsoft.com/office/drawing/2014/main" xmlns="" id="{9F7AB76F-2A3F-4657-AB24-AE1FD366D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99991" y="2597475"/>
            <a:ext cx="6768548" cy="2308324"/>
          </a:xfrm>
          <a:prstGeom prst="rect">
            <a:avLst/>
          </a:prstGeom>
          <a:noFill/>
        </p:spPr>
        <p:txBody>
          <a:bodyPr wrap="square" rtlCol="0">
            <a:spAutoFit/>
          </a:bodyPr>
          <a:lstStyle/>
          <a:p>
            <a:pPr algn="just">
              <a:buFont typeface="Arial" panose="020B0604020202020204" pitchFamily="34" charset="0"/>
              <a:buChar char="•"/>
            </a:pPr>
            <a:r>
              <a:rPr lang="fr-FR" sz="2400" b="1" dirty="0"/>
              <a:t>Les couches préformées : </a:t>
            </a:r>
            <a:r>
              <a:rPr lang="fr-FR" sz="2400" dirty="0"/>
              <a:t>Ces couches ont déjà la forme d’une couche-culotte. Elles n’ont donc pas besoin d’être pliées avant d’être placées dans un couvre-couche imperméable. Comme pour les couches plates, les fesses du bébé sont directement en contact avec la portion absorbante.</a:t>
            </a:r>
          </a:p>
        </p:txBody>
      </p:sp>
      <p:sp>
        <p:nvSpPr>
          <p:cNvPr id="15" name="Espace réservé du texte 3">
            <a:extLst>
              <a:ext uri="{FF2B5EF4-FFF2-40B4-BE49-F238E27FC236}">
                <a16:creationId xmlns:a16="http://schemas.microsoft.com/office/drawing/2014/main" xmlns="" id="{393FFADC-F1FD-4951-B56A-602F95DC9E60}"/>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5604932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458" name="Picture 2" descr="Couche lavable pour bébé en bambou">
            <a:extLst>
              <a:ext uri="{FF2B5EF4-FFF2-40B4-BE49-F238E27FC236}">
                <a16:creationId xmlns:a16="http://schemas.microsoft.com/office/drawing/2014/main" xmlns="" id="{9F7AB76F-2A3F-4657-AB24-AE1FD366D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67</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683011" y="2913712"/>
            <a:ext cx="7198889" cy="2677656"/>
          </a:xfrm>
          <a:prstGeom prst="rect">
            <a:avLst/>
          </a:prstGeom>
          <a:noFill/>
        </p:spPr>
        <p:txBody>
          <a:bodyPr wrap="square" rtlCol="0">
            <a:spAutoFit/>
          </a:bodyPr>
          <a:lstStyle/>
          <a:p>
            <a:pPr algn="just">
              <a:buFont typeface="Arial" panose="020B0604020202020204" pitchFamily="34" charset="0"/>
              <a:buChar char="•"/>
            </a:pPr>
            <a:r>
              <a:rPr lang="fr-FR" sz="2400" b="1" dirty="0"/>
              <a:t>Les couches à poche : </a:t>
            </a:r>
            <a:r>
              <a:rPr lang="fr-FR" sz="2400" dirty="0"/>
              <a:t>Le couvre-couche imperméable est muni d’une poche dans laquelle on insère un coussinet absorbant. Un revêtement intérieur empêche ainsi que les fesses du bébé soient en contact avec la couche absorbante. Il est également possible d’ajouter un coussinet absorbant supplémentaire pour augmenter l’absorption de la couche. Ce modèle est plus coûteux.</a:t>
            </a:r>
          </a:p>
        </p:txBody>
      </p:sp>
      <p:sp>
        <p:nvSpPr>
          <p:cNvPr id="15" name="Espace réservé du texte 3">
            <a:extLst>
              <a:ext uri="{FF2B5EF4-FFF2-40B4-BE49-F238E27FC236}">
                <a16:creationId xmlns:a16="http://schemas.microsoft.com/office/drawing/2014/main" xmlns="" id="{5F4E8286-FA88-4CAC-A73B-C7A66E050882}"/>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0732670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ouche lavable pour bébé en bambou">
            <a:extLst>
              <a:ext uri="{FF2B5EF4-FFF2-40B4-BE49-F238E27FC236}">
                <a16:creationId xmlns:a16="http://schemas.microsoft.com/office/drawing/2014/main" xmlns="" id="{9F7AB76F-2A3F-4657-AB24-AE1FD366D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68</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3822" y="3220434"/>
            <a:ext cx="6887503" cy="1938992"/>
          </a:xfrm>
          <a:prstGeom prst="rect">
            <a:avLst/>
          </a:prstGeom>
          <a:noFill/>
        </p:spPr>
        <p:txBody>
          <a:bodyPr wrap="square" rtlCol="0">
            <a:spAutoFit/>
          </a:bodyPr>
          <a:lstStyle/>
          <a:p>
            <a:pPr algn="just">
              <a:buFont typeface="Arial" panose="020B0604020202020204" pitchFamily="34" charset="0"/>
              <a:buChar char="•"/>
            </a:pPr>
            <a:r>
              <a:rPr lang="fr-FR" sz="2400" b="1" dirty="0"/>
              <a:t>Les couches tout-en-un : </a:t>
            </a:r>
            <a:r>
              <a:rPr lang="fr-FR" sz="2400" dirty="0"/>
              <a:t>Ces couches ressemblent à des couches jetables. Elles sont habituellement composées d’un seul morceau, mais certaines peuvent avoir une portion absorbante détachable. Il s’agit du modèle de couche avec le prix le plus élevé.</a:t>
            </a:r>
          </a:p>
        </p:txBody>
      </p:sp>
      <p:sp>
        <p:nvSpPr>
          <p:cNvPr id="15" name="Espace réservé du texte 3">
            <a:extLst>
              <a:ext uri="{FF2B5EF4-FFF2-40B4-BE49-F238E27FC236}">
                <a16:creationId xmlns:a16="http://schemas.microsoft.com/office/drawing/2014/main" xmlns="" id="{0B5B6FB9-932B-453E-8A64-12DC2400C8DC}"/>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286911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69</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2" name="ZoneTexte 11">
            <a:extLst>
              <a:ext uri="{FF2B5EF4-FFF2-40B4-BE49-F238E27FC236}">
                <a16:creationId xmlns:a16="http://schemas.microsoft.com/office/drawing/2014/main" xmlns="" id="{5A317DD9-135F-48D8-AAC2-276C8F1BE29D}"/>
              </a:ext>
            </a:extLst>
          </p:cNvPr>
          <p:cNvSpPr txBox="1"/>
          <p:nvPr/>
        </p:nvSpPr>
        <p:spPr>
          <a:xfrm>
            <a:off x="5201326" y="1509586"/>
            <a:ext cx="6162260"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400" b="1" i="0" dirty="0">
                <a:solidFill>
                  <a:schemeClr val="tx1"/>
                </a:solidFill>
                <a:effectLst/>
                <a:latin typeface="Open Sans"/>
              </a:rPr>
              <a:t>Des fesses au sec!</a:t>
            </a:r>
          </a:p>
          <a:p>
            <a:r>
              <a:rPr lang="fr-FR" sz="2400" dirty="0">
                <a:solidFill>
                  <a:schemeClr val="tx1"/>
                </a:solidFill>
              </a:rPr>
              <a:t/>
            </a:r>
            <a:br>
              <a:rPr lang="fr-FR" sz="2400" dirty="0">
                <a:solidFill>
                  <a:schemeClr val="tx1"/>
                </a:solidFill>
              </a:rPr>
            </a:br>
            <a:r>
              <a:rPr lang="fr-FR" sz="2400" dirty="0">
                <a:solidFill>
                  <a:schemeClr val="tx1"/>
                </a:solidFill>
              </a:rPr>
              <a:t>Les couches qui comprennent un revêtement intérieur en micro suédine ou en molleton gardent les fesses plus au sec. C’est généralement le cas des couches tout-en-un, des couches à poche et de certaines couches préformées. Pour les autres types de couches, il est possible d’ajouter un feuillet lavable dans le même matériau qui pourra jouer ce rôle.</a:t>
            </a:r>
          </a:p>
        </p:txBody>
      </p:sp>
      <p:pic>
        <p:nvPicPr>
          <p:cNvPr id="3" name="Picture 2" descr="Couche lavable pour bébé en bambou">
            <a:extLst>
              <a:ext uri="{FF2B5EF4-FFF2-40B4-BE49-F238E27FC236}">
                <a16:creationId xmlns:a16="http://schemas.microsoft.com/office/drawing/2014/main" xmlns="" id="{B06E4EE6-73A2-44C8-B5C9-3E26D3CB0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4BC12DF3-8496-43DA-80D5-9248ADD62268}"/>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41458995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162339" y="979696"/>
            <a:ext cx="11867321" cy="1769924"/>
          </a:xfrm>
        </p:spPr>
        <p:txBody>
          <a:bodyPr>
            <a:normAutofit/>
          </a:bodyPr>
          <a:lstStyle/>
          <a:p>
            <a:pPr marL="1028700" indent="-1028700">
              <a:buFont typeface="+mj-lt"/>
              <a:buAutoNum type="romanUcPeriod"/>
            </a:pPr>
            <a:r>
              <a:rPr lang="fr-FR" sz="5000" dirty="0"/>
              <a:t>Pourquoi faire prendre un bain à bébé ?</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0" y="3042825"/>
            <a:ext cx="10515600" cy="2562846"/>
          </a:xfrm>
        </p:spPr>
        <p:txBody>
          <a:bodyPr>
            <a:noAutofit/>
          </a:bodyPr>
          <a:lstStyle/>
          <a:p>
            <a:pPr marL="457200" indent="-457200" algn="l">
              <a:buFont typeface="+mj-lt"/>
              <a:buAutoNum type="arabicParenR"/>
            </a:pPr>
            <a:r>
              <a:rPr lang="fr-FR" b="1" dirty="0">
                <a:latin typeface="+mj-lt"/>
              </a:rPr>
              <a:t>Pour son hygiène</a:t>
            </a:r>
            <a:r>
              <a:rPr lang="fr-FR" dirty="0">
                <a:latin typeface="+mj-lt"/>
              </a:rPr>
              <a:t>, celle de la peau et de son entretien ; </a:t>
            </a:r>
          </a:p>
          <a:p>
            <a:pPr marL="457200" indent="-457200" algn="l">
              <a:buFont typeface="+mj-lt"/>
              <a:buAutoNum type="arabicParenR"/>
            </a:pPr>
            <a:endParaRPr lang="fr-FR" dirty="0">
              <a:latin typeface="+mj-lt"/>
            </a:endParaRPr>
          </a:p>
          <a:p>
            <a:pPr marL="457200" indent="-457200" algn="l">
              <a:buFont typeface="+mj-lt"/>
              <a:buAutoNum type="arabicParenR"/>
            </a:pPr>
            <a:r>
              <a:rPr lang="fr-FR" b="1" dirty="0">
                <a:latin typeface="+mj-lt"/>
              </a:rPr>
              <a:t>Pour la détente</a:t>
            </a:r>
            <a:r>
              <a:rPr lang="fr-FR" dirty="0">
                <a:latin typeface="+mj-lt"/>
              </a:rPr>
              <a:t>, le plaisir, le bien-être, le confort de l’enfant ;</a:t>
            </a:r>
          </a:p>
          <a:p>
            <a:pPr marL="457200" indent="-457200" algn="l">
              <a:buFont typeface="+mj-lt"/>
              <a:buAutoNum type="arabicParenR"/>
            </a:pPr>
            <a:endParaRPr lang="fr-FR" dirty="0">
              <a:latin typeface="+mj-lt"/>
            </a:endParaRPr>
          </a:p>
          <a:p>
            <a:pPr marL="457200" indent="-457200" algn="l">
              <a:buFont typeface="+mj-lt"/>
              <a:buAutoNum type="arabicParenR"/>
            </a:pPr>
            <a:r>
              <a:rPr lang="fr-FR" b="1" dirty="0">
                <a:latin typeface="+mj-lt"/>
              </a:rPr>
              <a:t>Pour les échanges</a:t>
            </a:r>
            <a:r>
              <a:rPr lang="fr-FR" dirty="0">
                <a:latin typeface="+mj-lt"/>
              </a:rPr>
              <a:t>, l’aspect relationnel avec l’adulte qui donne le bain.</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7</a:t>
            </a:fld>
            <a:endParaRPr lang="fr-FR" dirty="0"/>
          </a:p>
        </p:txBody>
      </p:sp>
    </p:spTree>
    <p:extLst>
      <p:ext uri="{BB962C8B-B14F-4D97-AF65-F5344CB8AC3E}">
        <p14:creationId xmlns:p14="http://schemas.microsoft.com/office/powerpoint/2010/main" val="41457984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70</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870174" y="2529260"/>
            <a:ext cx="6649278" cy="2308324"/>
          </a:xfrm>
          <a:prstGeom prst="rect">
            <a:avLst/>
          </a:prstGeom>
          <a:noFill/>
        </p:spPr>
        <p:txBody>
          <a:bodyPr wrap="square">
            <a:spAutoFit/>
          </a:bodyPr>
          <a:lstStyle/>
          <a:p>
            <a:pPr algn="just"/>
            <a:r>
              <a:rPr lang="fr-FR" sz="2400" dirty="0"/>
              <a:t>Le meilleur modèle dépendra surtout de la taille et de la morphologie du bébé de même que des préférences de chaque famille. Par ailleurs, les couches à taille unique sont moins chères. Cependant, les couches multi tailles permettent un meilleur ajustement.</a:t>
            </a:r>
          </a:p>
        </p:txBody>
      </p:sp>
      <p:pic>
        <p:nvPicPr>
          <p:cNvPr id="8" name="Picture 2" descr="Couche lavable pour bébé en bambou">
            <a:extLst>
              <a:ext uri="{FF2B5EF4-FFF2-40B4-BE49-F238E27FC236}">
                <a16:creationId xmlns:a16="http://schemas.microsoft.com/office/drawing/2014/main" xmlns="" id="{04F4BFA0-B051-4FF5-AEB3-5D5B4EAA7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EB3B12C8-0F51-49CC-BA31-2387BC923C1F}"/>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08866108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49278" cy="2308324"/>
          </a:xfrm>
          <a:prstGeom prst="rect">
            <a:avLst/>
          </a:prstGeom>
          <a:noFill/>
        </p:spPr>
        <p:txBody>
          <a:bodyPr wrap="square">
            <a:spAutoFit/>
          </a:bodyPr>
          <a:lstStyle/>
          <a:p>
            <a:pPr algn="l"/>
            <a:r>
              <a:rPr lang="fr-FR" sz="2400" dirty="0"/>
              <a:t>Les couches de tissu devraient être lavées tous les 2 jours. Pour les couches plates ou préformées, il est donc recommandé de se munir de 24 à 36 couches et de 6 à 10 couvre-couches. Pour les couches à poche et les tout-en-un, 12 à 16 couches devraient suffire pour commencer.</a:t>
            </a:r>
          </a:p>
        </p:txBody>
      </p:sp>
      <p:pic>
        <p:nvPicPr>
          <p:cNvPr id="3" name="Picture 2" descr="Couche lavable pour bébé en bambou">
            <a:extLst>
              <a:ext uri="{FF2B5EF4-FFF2-40B4-BE49-F238E27FC236}">
                <a16:creationId xmlns:a16="http://schemas.microsoft.com/office/drawing/2014/main" xmlns="" id="{9D89E673-E48C-4B53-AA6E-71E2CD988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59246765-1332-429A-B1AC-A908F681F10B}"/>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42199771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2" name="ZoneTexte 11">
            <a:extLst>
              <a:ext uri="{FF2B5EF4-FFF2-40B4-BE49-F238E27FC236}">
                <a16:creationId xmlns:a16="http://schemas.microsoft.com/office/drawing/2014/main" xmlns="" id="{5A317DD9-135F-48D8-AAC2-276C8F1BE29D}"/>
              </a:ext>
            </a:extLst>
          </p:cNvPr>
          <p:cNvSpPr txBox="1"/>
          <p:nvPr/>
        </p:nvSpPr>
        <p:spPr>
          <a:xfrm>
            <a:off x="5191540" y="2298428"/>
            <a:ext cx="6162260" cy="34163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fr-FR" sz="2400" b="1" dirty="0">
                <a:solidFill>
                  <a:schemeClr val="tx1"/>
                </a:solidFill>
              </a:rPr>
              <a:t>Faire tremper ou non?</a:t>
            </a:r>
          </a:p>
          <a:p>
            <a:r>
              <a:rPr lang="fr-FR" sz="2400" dirty="0"/>
              <a:t/>
            </a:r>
            <a:br>
              <a:rPr lang="fr-FR" sz="2400" dirty="0"/>
            </a:br>
            <a:r>
              <a:rPr lang="fr-FR" sz="2400" dirty="0">
                <a:solidFill>
                  <a:schemeClr val="tx1"/>
                </a:solidFill>
              </a:rPr>
              <a:t>L’entretien des couches peut varier énormément d’un modèle à l’autre. Par exemple, certains fabricants recommandent fortement d’éviter le trempage ou l’utilisation d’un javellisant, qui pourraient diminuer l’absorption des couches. Il est donc préférable de suivre les recommandations du fabricant.</a:t>
            </a:r>
          </a:p>
        </p:txBody>
      </p:sp>
      <p:pic>
        <p:nvPicPr>
          <p:cNvPr id="3" name="Picture 2" descr="Couche lavable pour bébé en bambou">
            <a:extLst>
              <a:ext uri="{FF2B5EF4-FFF2-40B4-BE49-F238E27FC236}">
                <a16:creationId xmlns:a16="http://schemas.microsoft.com/office/drawing/2014/main" xmlns="" id="{B06E4EE6-73A2-44C8-B5C9-3E26D3CB0E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C6D3F3CC-1615-4534-9709-07319683B82A}"/>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14006295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73</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49278" cy="3046988"/>
          </a:xfrm>
          <a:prstGeom prst="rect">
            <a:avLst/>
          </a:prstGeom>
          <a:noFill/>
        </p:spPr>
        <p:txBody>
          <a:bodyPr wrap="square">
            <a:spAutoFit/>
          </a:bodyPr>
          <a:lstStyle/>
          <a:p>
            <a:pPr algn="just"/>
            <a:r>
              <a:rPr lang="fr-FR" sz="2400" dirty="0"/>
              <a:t>Lors du changement de couche, il faut d’abord jeter les selles dans la toilette. Il est possible d’ajouter un feuillet jetable qui permet de les retirer plus facilement. Vous pouvez ensuite déposer les couches souillées, non rincées, dans un seau prévu à cet effet. Le trempage n’est plus la norme : aujourd’hui, une très grande majorité de couches doivent être entreposées «  à sec ».</a:t>
            </a:r>
          </a:p>
        </p:txBody>
      </p:sp>
      <p:pic>
        <p:nvPicPr>
          <p:cNvPr id="3" name="Picture 2" descr="Couche lavable pour bébé en bambou">
            <a:extLst>
              <a:ext uri="{FF2B5EF4-FFF2-40B4-BE49-F238E27FC236}">
                <a16:creationId xmlns:a16="http://schemas.microsoft.com/office/drawing/2014/main" xmlns="" id="{FE89C2D5-9311-4A9C-871C-1106487F7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042174E2-B0F7-44C4-9FAC-227B458068EA}"/>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4560679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49278" cy="2308324"/>
          </a:xfrm>
          <a:prstGeom prst="rect">
            <a:avLst/>
          </a:prstGeom>
          <a:noFill/>
        </p:spPr>
        <p:txBody>
          <a:bodyPr wrap="square">
            <a:spAutoFit/>
          </a:bodyPr>
          <a:lstStyle/>
          <a:p>
            <a:pPr algn="just"/>
            <a:r>
              <a:rPr lang="fr-FR" sz="2400" dirty="0"/>
              <a:t>Chaque fabricant recommande une procédure particulière pour le lavage de ses couches. Toutefois, en général, au moment du lavage, elles doivent d’abord être rincées à l’eau froide. Les couches peuvent ensuite être lavées à l’eau tiède ou chaude avec un rinçage supplémentaire.</a:t>
            </a:r>
          </a:p>
        </p:txBody>
      </p:sp>
      <p:pic>
        <p:nvPicPr>
          <p:cNvPr id="3" name="Picture 2" descr="Couche lavable pour bébé en bambou">
            <a:extLst>
              <a:ext uri="{FF2B5EF4-FFF2-40B4-BE49-F238E27FC236}">
                <a16:creationId xmlns:a16="http://schemas.microsoft.com/office/drawing/2014/main" xmlns="" id="{D3550CC1-8AC3-41C4-A085-1B930F783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1749C03E-78E4-48E4-8FED-382C31B3A585}"/>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265277777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61026" cy="2308324"/>
          </a:xfrm>
          <a:prstGeom prst="rect">
            <a:avLst/>
          </a:prstGeom>
          <a:noFill/>
        </p:spPr>
        <p:txBody>
          <a:bodyPr wrap="square">
            <a:spAutoFit/>
          </a:bodyPr>
          <a:lstStyle/>
          <a:p>
            <a:pPr algn="just"/>
            <a:r>
              <a:rPr lang="fr-FR" sz="2400" dirty="0"/>
              <a:t>N’utilisez pas le cycle hygiénique (</a:t>
            </a:r>
            <a:r>
              <a:rPr lang="fr-FR" sz="2400" dirty="0" err="1"/>
              <a:t>sanitize</a:t>
            </a:r>
            <a:r>
              <a:rPr lang="fr-FR" sz="2400" dirty="0"/>
              <a:t>), car cela pourrait endommager les attaches velcro et les élastiques. De plus, si vous utilisez une laveuse à chargement frontal, il est recommandé de régler le niveau d’eau au maximum pour éviter les problèmes de résidus.</a:t>
            </a:r>
          </a:p>
        </p:txBody>
      </p:sp>
      <p:pic>
        <p:nvPicPr>
          <p:cNvPr id="3" name="Picture 2" descr="Couche lavable pour bébé en bambou">
            <a:extLst>
              <a:ext uri="{FF2B5EF4-FFF2-40B4-BE49-F238E27FC236}">
                <a16:creationId xmlns:a16="http://schemas.microsoft.com/office/drawing/2014/main" xmlns="" id="{9836BC6F-C1FD-4E1E-9F86-C40465A29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12719430-D6CF-45D6-B5FF-ABB54FC18FB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22728180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49278" cy="1938992"/>
          </a:xfrm>
          <a:prstGeom prst="rect">
            <a:avLst/>
          </a:prstGeom>
          <a:noFill/>
        </p:spPr>
        <p:txBody>
          <a:bodyPr wrap="square">
            <a:spAutoFit/>
          </a:bodyPr>
          <a:lstStyle/>
          <a:p>
            <a:pPr algn="just"/>
            <a:r>
              <a:rPr lang="fr-FR" sz="2400" dirty="0"/>
              <a:t>Les couches lavables peuvent être mises à la sécheuse ou suspendues sur la corde à linge. Les couches tout-en-un sont en général plus longues à sécher. Au contraire, les couches à poche sèchent plus vite, car on peut les désassembler.</a:t>
            </a:r>
          </a:p>
        </p:txBody>
      </p:sp>
      <p:pic>
        <p:nvPicPr>
          <p:cNvPr id="3" name="Picture 2" descr="Couche lavable pour bébé en bambou">
            <a:extLst>
              <a:ext uri="{FF2B5EF4-FFF2-40B4-BE49-F238E27FC236}">
                <a16:creationId xmlns:a16="http://schemas.microsoft.com/office/drawing/2014/main" xmlns="" id="{D26EFA53-F9A1-4ACC-A14D-DADDBA2D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E521EB7D-EFFA-4C2D-8F6D-62619EA36CFA}"/>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191889363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77</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2340416"/>
            <a:ext cx="6649278" cy="1938992"/>
          </a:xfrm>
          <a:prstGeom prst="rect">
            <a:avLst/>
          </a:prstGeom>
          <a:noFill/>
        </p:spPr>
        <p:txBody>
          <a:bodyPr wrap="square">
            <a:spAutoFit/>
          </a:bodyPr>
          <a:lstStyle/>
          <a:p>
            <a:pPr algn="just"/>
            <a:r>
              <a:rPr lang="fr-FR" sz="2400" dirty="0"/>
              <a:t>Il existe aussi des services commerciaux de nettoyage de couches. Ces entreprises fournissent généralement les couches elles-mêmes. Elles viennent ensuite chercher les couches sales au domicile et les remplacent par des couches propres.</a:t>
            </a:r>
          </a:p>
        </p:txBody>
      </p:sp>
      <p:pic>
        <p:nvPicPr>
          <p:cNvPr id="3" name="Picture 2" descr="Couche lavable pour bébé en bambou">
            <a:extLst>
              <a:ext uri="{FF2B5EF4-FFF2-40B4-BE49-F238E27FC236}">
                <a16:creationId xmlns:a16="http://schemas.microsoft.com/office/drawing/2014/main" xmlns="" id="{D26EFA53-F9A1-4ACC-A14D-DADDBA2D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FFB42564-786B-4D94-8E6F-7299677BA669}"/>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38801054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78</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957817" y="1416077"/>
            <a:ext cx="6649278" cy="4154984"/>
          </a:xfrm>
          <a:prstGeom prst="rect">
            <a:avLst/>
          </a:prstGeom>
          <a:noFill/>
        </p:spPr>
        <p:txBody>
          <a:bodyPr wrap="square">
            <a:spAutoFit/>
          </a:bodyPr>
          <a:lstStyle/>
          <a:p>
            <a:pPr algn="just"/>
            <a:r>
              <a:rPr lang="fr-FR" sz="2400" b="1" dirty="0"/>
              <a:t>Quelles couches sont les meilleures pour l’environnement?</a:t>
            </a:r>
          </a:p>
          <a:p>
            <a:pPr algn="l"/>
            <a:endParaRPr lang="fr-FR" sz="2400" b="1" dirty="0">
              <a:solidFill>
                <a:srgbClr val="30343D"/>
              </a:solidFill>
              <a:latin typeface="Open Sans"/>
            </a:endParaRPr>
          </a:p>
          <a:p>
            <a:pPr algn="just"/>
            <a:r>
              <a:rPr lang="fr-FR" sz="2400" dirty="0"/>
              <a:t>Le débat sur l’impact environnemental des couches n’est toujours pas terminé. Les couches jetables polluent davantage au moment de leur production et génèrent plus de déchets. Cependant, l’entretien des couches lavables nécessite beaucoup d’eau et d’énergie. L’utilisation des couches lavables varie également d’une famille à l’autre, ce qui complique l’analyse.</a:t>
            </a:r>
          </a:p>
        </p:txBody>
      </p:sp>
      <p:pic>
        <p:nvPicPr>
          <p:cNvPr id="3" name="Picture 2" descr="Couche lavable pour bébé en bambou">
            <a:extLst>
              <a:ext uri="{FF2B5EF4-FFF2-40B4-BE49-F238E27FC236}">
                <a16:creationId xmlns:a16="http://schemas.microsoft.com/office/drawing/2014/main" xmlns="" id="{D26EFA53-F9A1-4ACC-A14D-DADDBA2D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F5FD2160-F0E9-412D-B952-9E608BE4197F}"/>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11484551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79</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11" name="ZoneTexte 10">
            <a:extLst>
              <a:ext uri="{FF2B5EF4-FFF2-40B4-BE49-F238E27FC236}">
                <a16:creationId xmlns:a16="http://schemas.microsoft.com/office/drawing/2014/main" xmlns="" id="{86A492C4-219E-49EE-94AD-D5AD4905B04E}"/>
              </a:ext>
            </a:extLst>
          </p:cNvPr>
          <p:cNvSpPr txBox="1"/>
          <p:nvPr/>
        </p:nvSpPr>
        <p:spPr>
          <a:xfrm>
            <a:off x="4858426" y="2221146"/>
            <a:ext cx="6649278" cy="3416320"/>
          </a:xfrm>
          <a:prstGeom prst="rect">
            <a:avLst/>
          </a:prstGeom>
          <a:noFill/>
        </p:spPr>
        <p:txBody>
          <a:bodyPr wrap="square">
            <a:spAutoFit/>
          </a:bodyPr>
          <a:lstStyle/>
          <a:p>
            <a:r>
              <a:rPr lang="fr-FR" sz="2400" dirty="0"/>
              <a:t>Selon une étude indépendante britannique, l’impact environnemental des couches jetables et des couches lavables serait plutôt similaire. Une étude australienne a toutefois conclu que les couches lavables étaient moins polluantes. Toutefois, seulement à condition de les laver à la maison à l’eau froide dans une machine à chargement frontal qui utilise moins d’eau et de les sécher sur la corde à linge.</a:t>
            </a:r>
          </a:p>
        </p:txBody>
      </p:sp>
      <p:pic>
        <p:nvPicPr>
          <p:cNvPr id="3" name="Picture 2" descr="Couche lavable pour bébé en bambou">
            <a:extLst>
              <a:ext uri="{FF2B5EF4-FFF2-40B4-BE49-F238E27FC236}">
                <a16:creationId xmlns:a16="http://schemas.microsoft.com/office/drawing/2014/main" xmlns="" id="{D26EFA53-F9A1-4ACC-A14D-DADDBA2D8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111" y="3220434"/>
            <a:ext cx="2647536" cy="3135916"/>
          </a:xfrm>
          <a:prstGeom prst="rect">
            <a:avLst/>
          </a:prstGeom>
          <a:noFill/>
          <a:extLst>
            <a:ext uri="{909E8E84-426E-40DD-AFC4-6F175D3DCCD1}">
              <a14:hiddenFill xmlns:a14="http://schemas.microsoft.com/office/drawing/2010/main">
                <a:solidFill>
                  <a:srgbClr val="FFFFFF"/>
                </a:solidFill>
              </a14:hiddenFill>
            </a:ext>
          </a:extLst>
        </p:spPr>
      </p:pic>
      <p:sp>
        <p:nvSpPr>
          <p:cNvPr id="15" name="Espace réservé du texte 3">
            <a:extLst>
              <a:ext uri="{FF2B5EF4-FFF2-40B4-BE49-F238E27FC236}">
                <a16:creationId xmlns:a16="http://schemas.microsoft.com/office/drawing/2014/main" xmlns="" id="{E675CE9E-2B5C-48FD-B543-8D622462CA60}"/>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a:pPr>
            <a:r>
              <a:rPr lang="fr-FR" sz="2800" b="1" dirty="0"/>
              <a:t>Les couches :</a:t>
            </a:r>
          </a:p>
          <a:p>
            <a:pPr algn="ctr"/>
            <a:endParaRPr lang="fr-FR" dirty="0"/>
          </a:p>
          <a:p>
            <a:pPr algn="ctr"/>
            <a:endParaRPr lang="fr-FR" dirty="0"/>
          </a:p>
        </p:txBody>
      </p:sp>
    </p:spTree>
    <p:extLst>
      <p:ext uri="{BB962C8B-B14F-4D97-AF65-F5344CB8AC3E}">
        <p14:creationId xmlns:p14="http://schemas.microsoft.com/office/powerpoint/2010/main" val="2363529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ifs Wait animes, Images transparentes attendre">
            <a:extLst>
              <a:ext uri="{FF2B5EF4-FFF2-40B4-BE49-F238E27FC236}">
                <a16:creationId xmlns:a16="http://schemas.microsoft.com/office/drawing/2014/main" xmlns="" id="{DC97E286-5233-4AEE-9877-86DACCEE8AD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210049" y="3181419"/>
            <a:ext cx="2857500" cy="33528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162339" y="1039331"/>
            <a:ext cx="11867322" cy="1769924"/>
          </a:xfrm>
        </p:spPr>
        <p:txBody>
          <a:bodyPr>
            <a:normAutofit/>
          </a:bodyPr>
          <a:lstStyle/>
          <a:p>
            <a:pPr marL="1028700" indent="-1028700">
              <a:buFont typeface="+mj-lt"/>
              <a:buAutoNum type="romanUcPeriod" startAt="2"/>
            </a:pPr>
            <a:r>
              <a:rPr lang="fr-FR" sz="5000" dirty="0"/>
              <a:t>Combien de fois et combien de temps ?</a:t>
            </a:r>
          </a:p>
        </p:txBody>
      </p:sp>
      <p:sp>
        <p:nvSpPr>
          <p:cNvPr id="3" name="Sous-titre 2">
            <a:extLst>
              <a:ext uri="{FF2B5EF4-FFF2-40B4-BE49-F238E27FC236}">
                <a16:creationId xmlns:a16="http://schemas.microsoft.com/office/drawing/2014/main" xmlns="" id="{016D1929-C237-4AA7-8346-C47E4CC28880}"/>
              </a:ext>
            </a:extLst>
          </p:cNvPr>
          <p:cNvSpPr>
            <a:spLocks noGrp="1"/>
          </p:cNvSpPr>
          <p:nvPr>
            <p:ph type="subTitle" idx="1"/>
          </p:nvPr>
        </p:nvSpPr>
        <p:spPr>
          <a:xfrm>
            <a:off x="838200" y="2809255"/>
            <a:ext cx="10515600" cy="2562846"/>
          </a:xfrm>
        </p:spPr>
        <p:txBody>
          <a:bodyPr>
            <a:noAutofit/>
          </a:bodyPr>
          <a:lstStyle/>
          <a:p>
            <a:pPr algn="l"/>
            <a:r>
              <a:rPr lang="fr-FR" b="1" dirty="0">
                <a:latin typeface="+mj-lt"/>
              </a:rPr>
              <a:t>Une fois par jour,  5 à 10 minutes pour les enfants à partir de 1 mois jusqu’à 6 mois, 10 minutes et plus pour les plus grands car ils prennent plaisir à jouer dans l’eau.</a:t>
            </a:r>
          </a:p>
          <a:p>
            <a:pPr algn="l"/>
            <a:endParaRPr lang="fr-FR" dirty="0">
              <a:latin typeface="+mj-lt"/>
            </a:endParaRP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8</a:t>
            </a:fld>
            <a:endParaRPr lang="fr-FR" dirty="0"/>
          </a:p>
        </p:txBody>
      </p:sp>
    </p:spTree>
    <p:extLst>
      <p:ext uri="{BB962C8B-B14F-4D97-AF65-F5344CB8AC3E}">
        <p14:creationId xmlns:p14="http://schemas.microsoft.com/office/powerpoint/2010/main" val="37756767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2"/>
            </a:pP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80</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71437" y="1474347"/>
            <a:ext cx="6979888" cy="5170646"/>
          </a:xfrm>
          <a:prstGeom prst="rect">
            <a:avLst/>
          </a:prstGeom>
          <a:noFill/>
        </p:spPr>
        <p:txBody>
          <a:bodyPr wrap="square" rtlCol="0">
            <a:spAutoFit/>
          </a:bodyPr>
          <a:lstStyle/>
          <a:p>
            <a:pPr marL="1766887" indent="-514350" algn="just">
              <a:buFont typeface="+mj-lt"/>
              <a:buAutoNum type="arabicPeriod" startAt="2"/>
            </a:pPr>
            <a:r>
              <a:rPr lang="fr-FR" sz="3200" b="1" dirty="0"/>
              <a:t>Pour le bas du corps :</a:t>
            </a:r>
          </a:p>
          <a:p>
            <a:pPr algn="just"/>
            <a:endParaRPr lang="fr-FR" sz="1000" b="1" dirty="0"/>
          </a:p>
          <a:p>
            <a:pPr marL="342900" indent="-342900" algn="just">
              <a:buFont typeface="Arial" panose="020B0604020202020204" pitchFamily="34" charset="0"/>
              <a:buChar char="•"/>
            </a:pPr>
            <a:r>
              <a:rPr lang="fr-FR" sz="2400" dirty="0"/>
              <a:t>Actuellement, on ne lange plus les bébés (langer = entourer le bas du corps par un molleton qui recouvre les pieds). Cette méthode, qui avait l’avantage de les tenir au chaud, dans des habitations souvent peu chauffées, a été remplacée par d’autre pièces. On peut utiliser une culotte en coton ou en laine, courte ou longue. Il faut aussi prévoir des collants ou des chaussettes, des chaussons ou des chaussures. Pour les petites filles, on peut rajouter une robe (assez large, facile à enfiler).</a:t>
            </a:r>
          </a:p>
          <a:p>
            <a:pPr marL="342900" indent="-342900" algn="just">
              <a:buFont typeface="Arial" panose="020B0604020202020204" pitchFamily="34" charset="0"/>
              <a:buChar char="•"/>
            </a:pPr>
            <a:endParaRPr lang="fr-FR" sz="2400" dirty="0"/>
          </a:p>
        </p:txBody>
      </p:sp>
      <p:pic>
        <p:nvPicPr>
          <p:cNvPr id="1026" name="Picture 2" descr="Pyjama grenouillère raton laveur en velours bleu bleu Noukie's | La Redoute">
            <a:extLst>
              <a:ext uri="{FF2B5EF4-FFF2-40B4-BE49-F238E27FC236}">
                <a16:creationId xmlns:a16="http://schemas.microsoft.com/office/drawing/2014/main" xmlns="" id="{7215979E-E5BE-4654-B484-E56CDAA57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38" y="3429000"/>
            <a:ext cx="2813907" cy="281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9604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2"/>
            </a:pP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81</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71437" y="1474347"/>
            <a:ext cx="6979888" cy="4154984"/>
          </a:xfrm>
          <a:prstGeom prst="rect">
            <a:avLst/>
          </a:prstGeom>
          <a:noFill/>
        </p:spPr>
        <p:txBody>
          <a:bodyPr wrap="square" rtlCol="0">
            <a:spAutoFit/>
          </a:bodyPr>
          <a:lstStyle/>
          <a:p>
            <a:pPr marL="342900" indent="-342900" algn="just">
              <a:buFont typeface="Arial" panose="020B0604020202020204" pitchFamily="34" charset="0"/>
              <a:buChar char="•"/>
            </a:pPr>
            <a:r>
              <a:rPr lang="fr-FR" sz="2400" dirty="0"/>
              <a:t>Pour compléter ce cours, n’hésitez pas à consulter des catalogues spécialisés ou de vente par correspondance pour retrouver les différents vêtements.</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r>
              <a:rPr lang="fr-FR" sz="2400" dirty="0"/>
              <a:t>La grenouillère, en coton ou stretch est en une partie et enveloppe le haut du corps également. Elle se ferme souvent derrière et est conçue de manière à ne pas déshabiller le haut du corps quand on veut changer la couche.</a:t>
            </a:r>
          </a:p>
          <a:p>
            <a:pPr marL="342900" indent="-342900" algn="just">
              <a:buFont typeface="Arial" panose="020B0604020202020204" pitchFamily="34" charset="0"/>
              <a:buChar char="•"/>
            </a:pPr>
            <a:endParaRPr lang="fr-FR" sz="2400" dirty="0"/>
          </a:p>
        </p:txBody>
      </p:sp>
      <p:pic>
        <p:nvPicPr>
          <p:cNvPr id="1026" name="Picture 2" descr="Pyjama grenouillère raton laveur en velours bleu bleu Noukie's | La Redoute">
            <a:extLst>
              <a:ext uri="{FF2B5EF4-FFF2-40B4-BE49-F238E27FC236}">
                <a16:creationId xmlns:a16="http://schemas.microsoft.com/office/drawing/2014/main" xmlns="" id="{7215979E-E5BE-4654-B484-E56CDAA57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838" y="3429000"/>
            <a:ext cx="2813907" cy="281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73570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2"/>
            </a:pP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82</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92512" y="2368869"/>
            <a:ext cx="6979888" cy="3046988"/>
          </a:xfrm>
          <a:prstGeom prst="rect">
            <a:avLst/>
          </a:prstGeom>
          <a:noFill/>
        </p:spPr>
        <p:txBody>
          <a:bodyPr wrap="square" rtlCol="0">
            <a:spAutoFit/>
          </a:bodyPr>
          <a:lstStyle/>
          <a:p>
            <a:pPr marL="342900" indent="-342900" algn="just">
              <a:buFont typeface="Arial" panose="020B0604020202020204" pitchFamily="34" charset="0"/>
              <a:buChar char="•"/>
            </a:pPr>
            <a:r>
              <a:rPr lang="fr-FR" sz="2400" b="1" dirty="0"/>
              <a:t>Pour l’intérieur</a:t>
            </a:r>
            <a:r>
              <a:rPr lang="fr-FR" sz="2400" dirty="0"/>
              <a:t> : la tenue favorite du nourrisson qui commence l’exploration de l’environnement est certainement </a:t>
            </a:r>
            <a:r>
              <a:rPr lang="fr-FR" sz="2400" b="1" dirty="0"/>
              <a:t>la grenouillère </a:t>
            </a:r>
            <a:r>
              <a:rPr lang="fr-FR" sz="2400" dirty="0"/>
              <a:t>(pour les petits) ou </a:t>
            </a:r>
            <a:r>
              <a:rPr lang="fr-FR" sz="2400" b="1" dirty="0"/>
              <a:t>la tenue de jogging </a:t>
            </a:r>
            <a:r>
              <a:rPr lang="fr-FR" sz="2400" dirty="0"/>
              <a:t>(pour les plus grand) ; souple, ample, ce vêtement épouse les forme et les mouvements du corps. Il existe des modèles très divers présentant tous les mêmes avantages.</a:t>
            </a:r>
          </a:p>
          <a:p>
            <a:pPr marL="342900" indent="-342900" algn="just">
              <a:buFont typeface="Arial" panose="020B0604020202020204" pitchFamily="34" charset="0"/>
              <a:buChar char="•"/>
            </a:pPr>
            <a:endParaRPr lang="fr-FR" sz="2400" dirty="0"/>
          </a:p>
        </p:txBody>
      </p:sp>
      <p:pic>
        <p:nvPicPr>
          <p:cNvPr id="2050" name="Picture 2" descr="Le quatre pattes : son importance avant l'acquisition de la marche |  lesprosdelapetiteenfance">
            <a:extLst>
              <a:ext uri="{FF2B5EF4-FFF2-40B4-BE49-F238E27FC236}">
                <a16:creationId xmlns:a16="http://schemas.microsoft.com/office/drawing/2014/main" xmlns="" id="{59712759-C4FC-4E98-9799-7E7AB9450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1" y="3429000"/>
            <a:ext cx="4351301" cy="24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9024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2"/>
            </a:pP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83</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92512" y="2368869"/>
            <a:ext cx="6979888" cy="4154984"/>
          </a:xfrm>
          <a:prstGeom prst="rect">
            <a:avLst/>
          </a:prstGeom>
          <a:noFill/>
        </p:spPr>
        <p:txBody>
          <a:bodyPr wrap="square" rtlCol="0">
            <a:spAutoFit/>
          </a:bodyPr>
          <a:lstStyle/>
          <a:p>
            <a:pPr marL="342900" indent="-342900" algn="just">
              <a:buFont typeface="Arial" panose="020B0604020202020204" pitchFamily="34" charset="0"/>
              <a:buChar char="•"/>
            </a:pPr>
            <a:r>
              <a:rPr lang="fr-FR" sz="2400" b="1" dirty="0"/>
              <a:t>Pour l’été : </a:t>
            </a:r>
            <a:r>
              <a:rPr lang="fr-FR" sz="2400" dirty="0"/>
              <a:t>culotte courte en coton ou en éponge ; le bermuda et la chemisette de coton semblent être aussi pratiques pour les garçon que pour la fille. Pour protéger la tête du soleil, le chapeau ou la casquette.</a:t>
            </a:r>
          </a:p>
          <a:p>
            <a:pPr marL="342900" indent="-342900" algn="just">
              <a:buFont typeface="Arial" panose="020B0604020202020204" pitchFamily="34" charset="0"/>
              <a:buChar char="•"/>
            </a:pPr>
            <a:endParaRPr lang="fr-FR" sz="2400" dirty="0"/>
          </a:p>
          <a:p>
            <a:pPr marL="342900" indent="-342900" algn="just">
              <a:buFont typeface="Arial" panose="020B0604020202020204" pitchFamily="34" charset="0"/>
              <a:buChar char="•"/>
            </a:pPr>
            <a:r>
              <a:rPr lang="fr-FR" sz="2400" b="1" dirty="0"/>
              <a:t>Pour les sorties en hivers : </a:t>
            </a:r>
            <a:r>
              <a:rPr lang="fr-FR" sz="2400" dirty="0"/>
              <a:t>le blouson anorak couvre mieux l’enfant et est plus pratique qu’un manteau. Il faut protéger la tête avec un bonnet ou une cagoule.</a:t>
            </a:r>
            <a:endParaRPr lang="fr-FR" sz="2400" b="1" dirty="0"/>
          </a:p>
          <a:p>
            <a:pPr marL="342900" indent="-342900" algn="just">
              <a:buFont typeface="Arial" panose="020B0604020202020204" pitchFamily="34" charset="0"/>
              <a:buChar char="•"/>
            </a:pPr>
            <a:endParaRPr lang="fr-FR" sz="2400" dirty="0"/>
          </a:p>
        </p:txBody>
      </p:sp>
      <p:pic>
        <p:nvPicPr>
          <p:cNvPr id="2050" name="Picture 2" descr="Le quatre pattes : son importance avant l'acquisition de la marche |  lesprosdelapetiteenfance">
            <a:extLst>
              <a:ext uri="{FF2B5EF4-FFF2-40B4-BE49-F238E27FC236}">
                <a16:creationId xmlns:a16="http://schemas.microsoft.com/office/drawing/2014/main" xmlns="" id="{59712759-C4FC-4E98-9799-7E7AB9450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1" y="3429000"/>
            <a:ext cx="4351301" cy="24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7164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3"/>
            </a:pPr>
            <a:r>
              <a:rPr lang="fr-FR" sz="2800" b="1" dirty="0"/>
              <a:t>Les chaussures :</a:t>
            </a:r>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84</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92512" y="1638828"/>
            <a:ext cx="6979888" cy="4154984"/>
          </a:xfrm>
          <a:prstGeom prst="rect">
            <a:avLst/>
          </a:prstGeom>
          <a:noFill/>
        </p:spPr>
        <p:txBody>
          <a:bodyPr wrap="square" rtlCol="0">
            <a:spAutoFit/>
          </a:bodyPr>
          <a:lstStyle/>
          <a:p>
            <a:pPr marL="342900" indent="-342900" algn="just">
              <a:buFont typeface="Arial" panose="020B0604020202020204" pitchFamily="34" charset="0"/>
              <a:buChar char="•"/>
            </a:pPr>
            <a:r>
              <a:rPr lang="fr-FR" sz="2400" dirty="0"/>
              <a:t>Le choix des chaussures doit respecter le confort et la liberté de mouvement de l’enfant. Les chaussures doivent avoir :</a:t>
            </a:r>
          </a:p>
          <a:p>
            <a:pPr marL="342900" indent="-342900" algn="just">
              <a:buFont typeface="Arial" panose="020B0604020202020204" pitchFamily="34" charset="0"/>
              <a:buChar char="•"/>
            </a:pPr>
            <a:endParaRPr lang="fr-FR" sz="2400" dirty="0"/>
          </a:p>
          <a:p>
            <a:pPr marL="342900" indent="-342900" algn="just">
              <a:buFontTx/>
              <a:buChar char="-"/>
            </a:pPr>
            <a:r>
              <a:rPr lang="fr-FR" sz="2400" dirty="0"/>
              <a:t>Un contrefort assez haut (pour bien maintenir la cheville) et souple (pour ne pas gêner me mouvement de pied) ;</a:t>
            </a:r>
          </a:p>
          <a:p>
            <a:pPr marL="342900" indent="-342900" algn="just">
              <a:buFontTx/>
              <a:buChar char="-"/>
            </a:pPr>
            <a:r>
              <a:rPr lang="fr-FR" sz="2400" dirty="0"/>
              <a:t>Un bout arrondi et large (pour laisser une certaine aisance au doigts de pieds) ;</a:t>
            </a:r>
          </a:p>
          <a:p>
            <a:pPr marL="342900" indent="-342900" algn="just">
              <a:buFontTx/>
              <a:buChar char="-"/>
            </a:pPr>
            <a:r>
              <a:rPr lang="fr-FR" sz="2400" dirty="0"/>
              <a:t>Une semelle antidérapantes avec un petit talon ;</a:t>
            </a:r>
          </a:p>
          <a:p>
            <a:pPr marL="342900" indent="-342900" algn="just">
              <a:buFontTx/>
              <a:buChar char="-"/>
            </a:pPr>
            <a:r>
              <a:rPr lang="fr-FR" sz="2400" dirty="0"/>
              <a:t>Une taille adaptée à celle du pied de l’enfant.</a:t>
            </a:r>
          </a:p>
        </p:txBody>
      </p:sp>
      <p:pic>
        <p:nvPicPr>
          <p:cNvPr id="4098" name="Picture 2">
            <a:extLst>
              <a:ext uri="{FF2B5EF4-FFF2-40B4-BE49-F238E27FC236}">
                <a16:creationId xmlns:a16="http://schemas.microsoft.com/office/drawing/2014/main" xmlns="" id="{3DECF407-E8F3-4269-AA26-EF8B1EE54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42" y="3303519"/>
            <a:ext cx="2000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D464A4BE-59CB-4204-88C3-F470A2CBE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3498573"/>
            <a:ext cx="1738434" cy="180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8088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marL="514350" indent="-514350" algn="ctr">
              <a:buFont typeface="+mj-lt"/>
              <a:buAutoNum type="alphaLcPeriod" startAt="3"/>
            </a:pPr>
            <a:r>
              <a:rPr lang="fr-FR" sz="2800" b="1" dirty="0"/>
              <a:t>Les chaussures :</a:t>
            </a:r>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85</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372912" y="500594"/>
            <a:ext cx="7819088" cy="646331"/>
          </a:xfrm>
          <a:prstGeom prst="rect">
            <a:avLst/>
          </a:prstGeom>
          <a:noFill/>
        </p:spPr>
        <p:txBody>
          <a:bodyPr wrap="square" rtlCol="0">
            <a:spAutoFit/>
          </a:bodyPr>
          <a:lstStyle/>
          <a:p>
            <a:pPr marL="536575" indent="-536575" algn="ctr">
              <a:buFont typeface="+mj-lt"/>
              <a:buAutoNum type="romanUcPeriod" startAt="2"/>
            </a:pPr>
            <a:r>
              <a:rPr lang="fr-FR" sz="3600" b="1" dirty="0"/>
              <a:t>Les différentes pièces de vêtements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92512" y="1638828"/>
            <a:ext cx="6979888" cy="4154984"/>
          </a:xfrm>
          <a:prstGeom prst="rect">
            <a:avLst/>
          </a:prstGeom>
          <a:noFill/>
        </p:spPr>
        <p:txBody>
          <a:bodyPr wrap="square" rtlCol="0">
            <a:spAutoFit/>
          </a:bodyPr>
          <a:lstStyle/>
          <a:p>
            <a:pPr marL="342900" indent="-342900" algn="just">
              <a:buFont typeface="Arial" panose="020B0604020202020204" pitchFamily="34" charset="0"/>
              <a:buChar char="•"/>
            </a:pPr>
            <a:r>
              <a:rPr lang="fr-FR" sz="2400" dirty="0"/>
              <a:t>Le choix des chaussures doit respecter le confort et la liberté de mouvement de l’enfant. Les chaussures doivent avoir :</a:t>
            </a:r>
          </a:p>
          <a:p>
            <a:pPr marL="342900" indent="-342900" algn="just">
              <a:buFont typeface="Arial" panose="020B0604020202020204" pitchFamily="34" charset="0"/>
              <a:buChar char="•"/>
            </a:pPr>
            <a:endParaRPr lang="fr-FR" sz="2400" dirty="0"/>
          </a:p>
          <a:p>
            <a:pPr marL="342900" indent="-342900" algn="just">
              <a:buFontTx/>
              <a:buChar char="-"/>
            </a:pPr>
            <a:r>
              <a:rPr lang="fr-FR" sz="2400" dirty="0"/>
              <a:t>Un contrefort assez haut (pour bien maintenir la cheville) et souple (pour ne pas gêner </a:t>
            </a:r>
            <a:r>
              <a:rPr lang="fr-FR" sz="2400" dirty="0" smtClean="0"/>
              <a:t>le </a:t>
            </a:r>
            <a:r>
              <a:rPr lang="fr-FR" sz="2400" dirty="0"/>
              <a:t>mouvement </a:t>
            </a:r>
            <a:r>
              <a:rPr lang="fr-FR" sz="2400" dirty="0" smtClean="0"/>
              <a:t>du </a:t>
            </a:r>
            <a:r>
              <a:rPr lang="fr-FR" sz="2400" dirty="0"/>
              <a:t>pied) ;</a:t>
            </a:r>
          </a:p>
          <a:p>
            <a:pPr marL="342900" indent="-342900" algn="just">
              <a:buFontTx/>
              <a:buChar char="-"/>
            </a:pPr>
            <a:r>
              <a:rPr lang="fr-FR" sz="2400" dirty="0"/>
              <a:t>Un bout arrondi et large (pour laisser une certaine aisance au doigts de pieds) ;</a:t>
            </a:r>
          </a:p>
          <a:p>
            <a:pPr marL="342900" indent="-342900" algn="just">
              <a:buFontTx/>
              <a:buChar char="-"/>
            </a:pPr>
            <a:r>
              <a:rPr lang="fr-FR" sz="2400" dirty="0"/>
              <a:t>Une semelle antidérapantes avec un petit talon ;</a:t>
            </a:r>
          </a:p>
          <a:p>
            <a:pPr marL="342900" indent="-342900" algn="just">
              <a:buFontTx/>
              <a:buChar char="-"/>
            </a:pPr>
            <a:r>
              <a:rPr lang="fr-FR" sz="2400" dirty="0"/>
              <a:t>Une taille adaptée à celle du pied de l’enfant.</a:t>
            </a:r>
          </a:p>
        </p:txBody>
      </p:sp>
      <p:pic>
        <p:nvPicPr>
          <p:cNvPr id="4098" name="Picture 2">
            <a:extLst>
              <a:ext uri="{FF2B5EF4-FFF2-40B4-BE49-F238E27FC236}">
                <a16:creationId xmlns:a16="http://schemas.microsoft.com/office/drawing/2014/main" xmlns="" id="{3DECF407-E8F3-4269-AA26-EF8B1EE54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542" y="3303519"/>
            <a:ext cx="2000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xmlns="" id="{D464A4BE-59CB-4204-88C3-F470A2CBE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24590"/>
            <a:ext cx="1738434" cy="180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914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L’habillement du nourrisson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86</a:t>
            </a:fld>
            <a:endParaRPr lang="fr-FR" dirty="0"/>
          </a:p>
        </p:txBody>
      </p:sp>
      <p:sp>
        <p:nvSpPr>
          <p:cNvPr id="14" name="ZoneTexte 13">
            <a:extLst>
              <a:ext uri="{FF2B5EF4-FFF2-40B4-BE49-F238E27FC236}">
                <a16:creationId xmlns:a16="http://schemas.microsoft.com/office/drawing/2014/main" xmlns="" id="{25D10491-87A4-47EC-9F4E-400D8AFE1B65}"/>
              </a:ext>
            </a:extLst>
          </p:cNvPr>
          <p:cNvSpPr txBox="1"/>
          <p:nvPr/>
        </p:nvSpPr>
        <p:spPr>
          <a:xfrm>
            <a:off x="4593249" y="544408"/>
            <a:ext cx="7378414" cy="1200329"/>
          </a:xfrm>
          <a:prstGeom prst="rect">
            <a:avLst/>
          </a:prstGeom>
          <a:noFill/>
        </p:spPr>
        <p:txBody>
          <a:bodyPr wrap="square" rtlCol="0">
            <a:spAutoFit/>
          </a:bodyPr>
          <a:lstStyle/>
          <a:p>
            <a:pPr marL="857250" indent="-857250" algn="ctr">
              <a:buFont typeface="+mj-lt"/>
              <a:buAutoNum type="romanUcPeriod" startAt="3"/>
            </a:pPr>
            <a:r>
              <a:rPr lang="fr-FR" sz="3600" b="1" dirty="0"/>
              <a:t>Techniques et organisation de l’habillage :</a:t>
            </a:r>
            <a:endParaRPr lang="fr-FR" sz="2400"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92512" y="2368869"/>
            <a:ext cx="6979888" cy="830997"/>
          </a:xfrm>
          <a:prstGeom prst="rect">
            <a:avLst/>
          </a:prstGeom>
          <a:noFill/>
        </p:spPr>
        <p:txBody>
          <a:bodyPr wrap="square" rtlCol="0">
            <a:spAutoFit/>
          </a:bodyPr>
          <a:lstStyle/>
          <a:p>
            <a:pPr marL="342900" indent="-342900" algn="ctr">
              <a:buFont typeface="Arial" panose="020B0604020202020204" pitchFamily="34" charset="0"/>
              <a:buChar char="•"/>
            </a:pPr>
            <a:r>
              <a:rPr lang="fr-FR" sz="2400" b="1" dirty="0"/>
              <a:t>Annexe 8</a:t>
            </a:r>
          </a:p>
          <a:p>
            <a:pPr marL="342900" indent="-342900" algn="just">
              <a:buFont typeface="Arial" panose="020B0604020202020204" pitchFamily="34" charset="0"/>
              <a:buChar char="•"/>
            </a:pPr>
            <a:endParaRPr lang="fr-FR" sz="2400" dirty="0"/>
          </a:p>
        </p:txBody>
      </p:sp>
      <p:pic>
        <p:nvPicPr>
          <p:cNvPr id="2050" name="Picture 2" descr="Le quatre pattes : son importance avant l'acquisition de la marche |  lesprosdelapetiteenfance">
            <a:extLst>
              <a:ext uri="{FF2B5EF4-FFF2-40B4-BE49-F238E27FC236}">
                <a16:creationId xmlns:a16="http://schemas.microsoft.com/office/drawing/2014/main" xmlns="" id="{59712759-C4FC-4E98-9799-7E7AB94502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41" y="3429000"/>
            <a:ext cx="4351301" cy="244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3319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87</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771437" y="2339052"/>
            <a:ext cx="7056128" cy="2308324"/>
          </a:xfrm>
          <a:prstGeom prst="rect">
            <a:avLst/>
          </a:prstGeom>
          <a:noFill/>
        </p:spPr>
        <p:txBody>
          <a:bodyPr wrap="square" rtlCol="0">
            <a:spAutoFit/>
          </a:bodyPr>
          <a:lstStyle/>
          <a:p>
            <a:pPr algn="just"/>
            <a:r>
              <a:rPr lang="fr-FR" sz="2400" dirty="0"/>
              <a:t>Le langage traduit l’activité psychique au moyen du système verbal (utilisation des mots) et ses composantes (intonation, rythmes, débit, cohérence).</a:t>
            </a:r>
          </a:p>
          <a:p>
            <a:pPr algn="just"/>
            <a:r>
              <a:rPr lang="fr-FR" sz="2400" dirty="0"/>
              <a:t>Le trouble du langage sont des modification anormales de la façon de parler, de la voix et de la communication.</a:t>
            </a:r>
          </a:p>
          <a:p>
            <a:pPr algn="just"/>
            <a:endParaRPr lang="fr-FR" sz="2400" dirty="0"/>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6206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88</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0889" y="500594"/>
            <a:ext cx="7056128" cy="4708981"/>
          </a:xfrm>
          <a:prstGeom prst="rect">
            <a:avLst/>
          </a:prstGeom>
          <a:noFill/>
        </p:spPr>
        <p:txBody>
          <a:bodyPr wrap="square" rtlCol="0">
            <a:spAutoFit/>
          </a:bodyPr>
          <a:lstStyle/>
          <a:p>
            <a:pPr algn="ctr"/>
            <a:r>
              <a:rPr lang="fr-FR" sz="4000" b="1" cap="small" dirty="0"/>
              <a:t>Selon leurs causes, on distingue 3 type de trouble du langage :</a:t>
            </a:r>
          </a:p>
          <a:p>
            <a:pPr algn="just"/>
            <a:endParaRPr lang="fr-FR" sz="2400" dirty="0"/>
          </a:p>
          <a:p>
            <a:pPr algn="just"/>
            <a:endParaRPr lang="fr-FR" sz="2400" dirty="0"/>
          </a:p>
          <a:p>
            <a:pPr algn="just"/>
            <a:endParaRPr lang="fr-FR" sz="2400" dirty="0"/>
          </a:p>
          <a:p>
            <a:pPr marL="457200" indent="-457200" algn="just">
              <a:buFont typeface="+mj-lt"/>
              <a:buAutoNum type="arabicPeriod"/>
            </a:pPr>
            <a:r>
              <a:rPr lang="fr-FR" sz="2800" b="1" dirty="0"/>
              <a:t>Les troubles neurologiques : </a:t>
            </a:r>
            <a:r>
              <a:rPr lang="fr-FR" sz="2400" dirty="0"/>
              <a:t>Ils résultent d’une atteinte organique et peuvent se traduire par l’</a:t>
            </a:r>
            <a:r>
              <a:rPr lang="fr-FR" sz="2400" b="1" dirty="0"/>
              <a:t>aphasie</a:t>
            </a:r>
            <a:r>
              <a:rPr lang="fr-FR" sz="2400" dirty="0"/>
              <a:t> (difficulté à parlé, à trouver ses mots, perte total de la parole), la </a:t>
            </a:r>
            <a:r>
              <a:rPr lang="fr-FR" sz="2400" b="1" dirty="0"/>
              <a:t>logorrhée</a:t>
            </a:r>
            <a:r>
              <a:rPr lang="fr-FR" sz="2400" dirty="0"/>
              <a:t> (débit de parole incompréhensible. L’incohérence du discourt, etc…</a:t>
            </a:r>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58262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89</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0889" y="500594"/>
            <a:ext cx="7056128" cy="3970318"/>
          </a:xfrm>
          <a:prstGeom prst="rect">
            <a:avLst/>
          </a:prstGeom>
          <a:noFill/>
        </p:spPr>
        <p:txBody>
          <a:bodyPr wrap="square" rtlCol="0">
            <a:spAutoFit/>
          </a:bodyPr>
          <a:lstStyle/>
          <a:p>
            <a:pPr algn="ctr"/>
            <a:r>
              <a:rPr lang="fr-FR" sz="4000" b="1" cap="small" dirty="0"/>
              <a:t>Selon leurs causes, on distingue 3 type de trouble du langage :</a:t>
            </a:r>
          </a:p>
          <a:p>
            <a:pPr algn="just"/>
            <a:endParaRPr lang="fr-FR" sz="2400" dirty="0"/>
          </a:p>
          <a:p>
            <a:pPr algn="just"/>
            <a:endParaRPr lang="fr-FR" sz="2400" dirty="0"/>
          </a:p>
          <a:p>
            <a:pPr algn="just"/>
            <a:endParaRPr lang="fr-FR" sz="2400" dirty="0"/>
          </a:p>
          <a:p>
            <a:pPr marL="514350" indent="-514350" algn="just">
              <a:buFont typeface="+mj-lt"/>
              <a:buAutoNum type="arabicPeriod" startAt="2"/>
            </a:pPr>
            <a:r>
              <a:rPr lang="fr-FR" sz="2800" b="1" dirty="0"/>
              <a:t>Les troubles psychobiologique : </a:t>
            </a:r>
            <a:r>
              <a:rPr lang="fr-FR" sz="2400" dirty="0"/>
              <a:t>Ils sont à la fois d’origine psychologique et organique : bégaiement, dysphonie (incapacité / difficulté à sortir un son), etc… : </a:t>
            </a:r>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09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6241BDE-60DC-4953-BB94-4106FA6BE1CD}"/>
              </a:ext>
            </a:extLst>
          </p:cNvPr>
          <p:cNvSpPr>
            <a:spLocks noGrp="1"/>
          </p:cNvSpPr>
          <p:nvPr>
            <p:ph type="ctrTitle"/>
          </p:nvPr>
        </p:nvSpPr>
        <p:spPr>
          <a:xfrm>
            <a:off x="940904" y="1039331"/>
            <a:ext cx="10432772" cy="1769924"/>
          </a:xfrm>
        </p:spPr>
        <p:txBody>
          <a:bodyPr>
            <a:normAutofit/>
          </a:bodyPr>
          <a:lstStyle/>
          <a:p>
            <a:pPr marL="1028700" indent="-1028700">
              <a:buFont typeface="+mj-lt"/>
              <a:buAutoNum type="romanUcPeriod" startAt="3"/>
            </a:pPr>
            <a:r>
              <a:rPr lang="fr-FR" sz="5000" dirty="0"/>
              <a:t>Que faut-il prévoir pour le bain ?</a:t>
            </a:r>
          </a:p>
        </p:txBody>
      </p:sp>
      <p:sp>
        <p:nvSpPr>
          <p:cNvPr id="5" name="Titre 1">
            <a:extLst>
              <a:ext uri="{FF2B5EF4-FFF2-40B4-BE49-F238E27FC236}">
                <a16:creationId xmlns:a16="http://schemas.microsoft.com/office/drawing/2014/main" xmlns="" id="{15947793-A804-4100-8C72-094234AC71F1}"/>
              </a:ext>
            </a:extLst>
          </p:cNvPr>
          <p:cNvSpPr txBox="1">
            <a:spLocks/>
          </p:cNvSpPr>
          <p:nvPr/>
        </p:nvSpPr>
        <p:spPr>
          <a:xfrm>
            <a:off x="1524000" y="1122363"/>
            <a:ext cx="9144000" cy="1122073"/>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dirty="0"/>
              <a:t>Assistant(e) De Vie aux Familles</a:t>
            </a:r>
          </a:p>
        </p:txBody>
      </p:sp>
      <p:sp>
        <p:nvSpPr>
          <p:cNvPr id="6" name="Espace réservé de la date 5">
            <a:extLst>
              <a:ext uri="{FF2B5EF4-FFF2-40B4-BE49-F238E27FC236}">
                <a16:creationId xmlns:a16="http://schemas.microsoft.com/office/drawing/2014/main" xmlns="" id="{3F4BA80E-01EE-40BB-9FB8-B2342117BF00}"/>
              </a:ext>
            </a:extLst>
          </p:cNvPr>
          <p:cNvSpPr>
            <a:spLocks noGrp="1"/>
          </p:cNvSpPr>
          <p:nvPr>
            <p:ph type="dt" sz="half" idx="10"/>
          </p:nvPr>
        </p:nvSpPr>
        <p:spPr/>
        <p:txBody>
          <a:bodyPr/>
          <a:lstStyle/>
          <a:p>
            <a:fld id="{FDA7A05E-5D46-4CF1-A782-83032F086611}" type="datetime1">
              <a:rPr lang="fr-FR" smtClean="0"/>
              <a:t>20/04/2021</a:t>
            </a:fld>
            <a:endParaRPr lang="fr-FR" dirty="0"/>
          </a:p>
        </p:txBody>
      </p:sp>
      <p:sp>
        <p:nvSpPr>
          <p:cNvPr id="7" name="Espace réservé du pied de page 6">
            <a:extLst>
              <a:ext uri="{FF2B5EF4-FFF2-40B4-BE49-F238E27FC236}">
                <a16:creationId xmlns:a16="http://schemas.microsoft.com/office/drawing/2014/main" xmlns="" id="{0EDCF332-E691-4D89-9D4D-29ED57EB1229}"/>
              </a:ext>
            </a:extLst>
          </p:cNvPr>
          <p:cNvSpPr>
            <a:spLocks noGrp="1"/>
          </p:cNvSpPr>
          <p:nvPr>
            <p:ph type="ftr" sz="quarter" idx="11"/>
          </p:nvPr>
        </p:nvSpPr>
        <p:spPr>
          <a:xfrm>
            <a:off x="3591338" y="6351657"/>
            <a:ext cx="5131904" cy="365125"/>
          </a:xfrm>
        </p:spPr>
        <p:txBody>
          <a:bodyPr/>
          <a:lstStyle/>
          <a:p>
            <a:r>
              <a:rPr lang="fr-FR" dirty="0"/>
              <a:t>Assistant(e) De Vie aux Familles (Le développement psychomoteur de l'enfant)</a:t>
            </a:r>
          </a:p>
        </p:txBody>
      </p:sp>
      <p:sp>
        <p:nvSpPr>
          <p:cNvPr id="8" name="Espace réservé du numéro de diapositive 7">
            <a:extLst>
              <a:ext uri="{FF2B5EF4-FFF2-40B4-BE49-F238E27FC236}">
                <a16:creationId xmlns:a16="http://schemas.microsoft.com/office/drawing/2014/main" xmlns="" id="{8DFC03C8-C6A4-4F73-932B-3E5D840FA874}"/>
              </a:ext>
            </a:extLst>
          </p:cNvPr>
          <p:cNvSpPr>
            <a:spLocks noGrp="1"/>
          </p:cNvSpPr>
          <p:nvPr>
            <p:ph type="sldNum" sz="quarter" idx="12"/>
          </p:nvPr>
        </p:nvSpPr>
        <p:spPr/>
        <p:txBody>
          <a:bodyPr/>
          <a:lstStyle/>
          <a:p>
            <a:fld id="{F2921662-F04E-4E69-ADF0-E7D6822D2ABD}" type="slidenum">
              <a:rPr lang="fr-FR" smtClean="0"/>
              <a:t>9</a:t>
            </a:fld>
            <a:endParaRPr lang="fr-FR" dirty="0"/>
          </a:p>
        </p:txBody>
      </p:sp>
      <p:sp>
        <p:nvSpPr>
          <p:cNvPr id="9" name="Sous-titre 8">
            <a:extLst>
              <a:ext uri="{FF2B5EF4-FFF2-40B4-BE49-F238E27FC236}">
                <a16:creationId xmlns:a16="http://schemas.microsoft.com/office/drawing/2014/main" xmlns="" id="{DB338F38-271F-4566-BB41-83620E493E4A}"/>
              </a:ext>
            </a:extLst>
          </p:cNvPr>
          <p:cNvSpPr>
            <a:spLocks noGrp="1"/>
          </p:cNvSpPr>
          <p:nvPr>
            <p:ph type="subTitle" idx="1"/>
          </p:nvPr>
        </p:nvSpPr>
        <p:spPr>
          <a:xfrm>
            <a:off x="427383" y="3429000"/>
            <a:ext cx="11290852" cy="2917964"/>
          </a:xfrm>
        </p:spPr>
        <p:txBody>
          <a:bodyPr>
            <a:normAutofit/>
          </a:bodyPr>
          <a:lstStyle/>
          <a:p>
            <a:pPr algn="just"/>
            <a:r>
              <a:rPr lang="fr-FR" dirty="0" smtClean="0">
                <a:latin typeface="+mj-lt"/>
              </a:rPr>
              <a:t>La température de la pièce doit être entre 22 et 24°C. </a:t>
            </a:r>
            <a:r>
              <a:rPr lang="fr-FR" cap="all" dirty="0" smtClean="0">
                <a:latin typeface="+mj-lt"/>
              </a:rPr>
              <a:t>é</a:t>
            </a:r>
            <a:r>
              <a:rPr lang="fr-FR" dirty="0" smtClean="0">
                <a:latin typeface="+mj-lt"/>
              </a:rPr>
              <a:t>viter les courants d’airs.</a:t>
            </a:r>
          </a:p>
          <a:p>
            <a:pPr algn="just"/>
            <a:r>
              <a:rPr lang="fr-FR" dirty="0" smtClean="0">
                <a:latin typeface="+mj-lt"/>
              </a:rPr>
              <a:t>Prévoyez </a:t>
            </a:r>
            <a:r>
              <a:rPr lang="fr-FR" dirty="0">
                <a:latin typeface="+mj-lt"/>
              </a:rPr>
              <a:t>de l’espace ou aménager la pièce de façon ordonnée :</a:t>
            </a:r>
          </a:p>
          <a:p>
            <a:pPr algn="just"/>
            <a:r>
              <a:rPr lang="fr-FR" dirty="0">
                <a:latin typeface="+mj-lt"/>
              </a:rPr>
              <a:t>Avant de commencer à donner le bain, </a:t>
            </a:r>
            <a:r>
              <a:rPr lang="fr-FR" b="1" u="sng" dirty="0">
                <a:latin typeface="+mj-lt"/>
              </a:rPr>
              <a:t>placez près de vous tout ce dont vous aurez besoin :</a:t>
            </a:r>
            <a:r>
              <a:rPr lang="fr-FR" b="1" dirty="0">
                <a:latin typeface="+mj-lt"/>
              </a:rPr>
              <a:t> </a:t>
            </a:r>
            <a:r>
              <a:rPr lang="fr-FR" dirty="0">
                <a:latin typeface="+mj-lt"/>
              </a:rPr>
              <a:t>2 grandes serviettes moelleuses, (ou peignoir) couches, crème non parfumée ou huile pour bébé, vêtements propres, gant de toilette très doux, savon et shampoing doux non parfumés pour bébé, coupe-ongle au besoin, peigne et coton-tige pour nettoyer le nombril.</a:t>
            </a:r>
          </a:p>
          <a:p>
            <a:pPr algn="just"/>
            <a:endParaRPr lang="fr-FR" dirty="0">
              <a:latin typeface="+mj-lt"/>
            </a:endParaRPr>
          </a:p>
        </p:txBody>
      </p:sp>
    </p:spTree>
    <p:extLst>
      <p:ext uri="{BB962C8B-B14F-4D97-AF65-F5344CB8AC3E}">
        <p14:creationId xmlns:p14="http://schemas.microsoft.com/office/powerpoint/2010/main" val="23313165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90</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0889" y="500594"/>
            <a:ext cx="7056128" cy="5447645"/>
          </a:xfrm>
          <a:prstGeom prst="rect">
            <a:avLst/>
          </a:prstGeom>
          <a:noFill/>
        </p:spPr>
        <p:txBody>
          <a:bodyPr wrap="square" rtlCol="0">
            <a:spAutoFit/>
          </a:bodyPr>
          <a:lstStyle/>
          <a:p>
            <a:pPr algn="ctr"/>
            <a:r>
              <a:rPr lang="fr-FR" sz="4000" b="1" cap="small" dirty="0"/>
              <a:t>Selon leurs causes, on distingue 3 type de trouble du langage :</a:t>
            </a:r>
          </a:p>
          <a:p>
            <a:pPr algn="just"/>
            <a:endParaRPr lang="fr-FR" sz="2400" dirty="0"/>
          </a:p>
          <a:p>
            <a:pPr marL="514350" indent="-514350" algn="just">
              <a:buFont typeface="+mj-lt"/>
              <a:buAutoNum type="arabicPeriod" startAt="3"/>
            </a:pPr>
            <a:r>
              <a:rPr lang="fr-FR" sz="2800" b="1" dirty="0"/>
              <a:t>Les troubles psychopathologiques : </a:t>
            </a:r>
            <a:r>
              <a:rPr lang="fr-FR" sz="2400" dirty="0"/>
              <a:t>Ils sont dus à une affection mental (manie, psychose, schizophrénie, etc…). Ils peuvent se traduire de multiples manières : logorrhée (la personne parle sans cesse, mais peut être incompréhensible), mutisme, syndrome de la Tourette (maladie neurologique à composante génétique caractérisée par des tics involontaires, soudains, brefs et intermittents, se traduisant par des mouvements (tics moteurs) ou des vocalisations (tics sonores).</a:t>
            </a:r>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4660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91</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0889" y="500594"/>
            <a:ext cx="7056128" cy="4647426"/>
          </a:xfrm>
          <a:prstGeom prst="rect">
            <a:avLst/>
          </a:prstGeom>
          <a:noFill/>
        </p:spPr>
        <p:txBody>
          <a:bodyPr wrap="square" rtlCol="0">
            <a:spAutoFit/>
          </a:bodyPr>
          <a:lstStyle/>
          <a:p>
            <a:pPr algn="ctr"/>
            <a:r>
              <a:rPr lang="fr-FR" sz="4000" b="1" cap="small" dirty="0"/>
              <a:t>Selon leurs causes, on distingue 3 type de trouble du langage :</a:t>
            </a:r>
          </a:p>
          <a:p>
            <a:pPr algn="just"/>
            <a:endParaRPr lang="fr-FR" sz="2400" dirty="0"/>
          </a:p>
          <a:p>
            <a:pPr algn="just"/>
            <a:endParaRPr lang="fr-FR" sz="2400" dirty="0"/>
          </a:p>
          <a:p>
            <a:pPr algn="just"/>
            <a:endParaRPr lang="fr-FR" sz="2400" dirty="0"/>
          </a:p>
          <a:p>
            <a:pPr algn="just"/>
            <a:r>
              <a:rPr lang="fr-FR" sz="2400" dirty="0"/>
              <a:t>Coprolalie   est un tic de langage qui consiste à dire de façon involontaire des mots grossiers ou vulgaires ; elle constitue l'un des symptômes de la maladie de Gilles de La Tourette, glossolalie (production d’un vocabulaire inventé, incompréhensible pour autrui), blocage, etc…</a:t>
            </a:r>
          </a:p>
          <a:p>
            <a:pPr algn="just"/>
            <a:endParaRPr lang="fr-FR" sz="2400" dirty="0"/>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1192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6C1A344-92AB-49EC-A78E-812F0C3F0388}"/>
              </a:ext>
            </a:extLst>
          </p:cNvPr>
          <p:cNvSpPr>
            <a:spLocks noGrp="1"/>
          </p:cNvSpPr>
          <p:nvPr>
            <p:ph type="title"/>
          </p:nvPr>
        </p:nvSpPr>
        <p:spPr>
          <a:xfrm>
            <a:off x="440674" y="500594"/>
            <a:ext cx="3932237" cy="1600200"/>
          </a:xfrm>
        </p:spPr>
        <p:txBody>
          <a:bodyPr>
            <a:normAutofit/>
          </a:bodyPr>
          <a:lstStyle/>
          <a:p>
            <a:pPr algn="ctr"/>
            <a:r>
              <a:rPr lang="fr-FR" sz="4300" b="1" dirty="0"/>
              <a:t>Assistant(e) De Vie aux Familles</a:t>
            </a:r>
            <a:endParaRPr lang="fr-FR" sz="4300" dirty="0"/>
          </a:p>
        </p:txBody>
      </p:sp>
      <p:sp>
        <p:nvSpPr>
          <p:cNvPr id="4" name="Espace réservé du texte 3">
            <a:extLst>
              <a:ext uri="{FF2B5EF4-FFF2-40B4-BE49-F238E27FC236}">
                <a16:creationId xmlns:a16="http://schemas.microsoft.com/office/drawing/2014/main" xmlns="" id="{3C41AB41-5ECD-4F3C-964B-C34078D9A3E6}"/>
              </a:ext>
            </a:extLst>
          </p:cNvPr>
          <p:cNvSpPr>
            <a:spLocks noGrp="1"/>
          </p:cNvSpPr>
          <p:nvPr>
            <p:ph type="body" sz="half" idx="2"/>
          </p:nvPr>
        </p:nvSpPr>
        <p:spPr>
          <a:xfrm>
            <a:off x="440675" y="2100794"/>
            <a:ext cx="3932237" cy="3811588"/>
          </a:xfrm>
        </p:spPr>
        <p:txBody>
          <a:bodyPr/>
          <a:lstStyle/>
          <a:p>
            <a:endParaRPr lang="fr-FR" dirty="0"/>
          </a:p>
          <a:p>
            <a:pPr algn="ctr"/>
            <a:r>
              <a:rPr lang="fr-FR" sz="2800" b="1" dirty="0"/>
              <a:t>Les troubles du langage :</a:t>
            </a:r>
          </a:p>
          <a:p>
            <a:pPr algn="ctr"/>
            <a:endParaRPr lang="fr-FR" dirty="0"/>
          </a:p>
          <a:p>
            <a:pPr algn="ctr"/>
            <a:endParaRPr lang="fr-FR" dirty="0"/>
          </a:p>
        </p:txBody>
      </p:sp>
      <p:sp>
        <p:nvSpPr>
          <p:cNvPr id="5" name="Espace réservé de la date 4">
            <a:extLst>
              <a:ext uri="{FF2B5EF4-FFF2-40B4-BE49-F238E27FC236}">
                <a16:creationId xmlns:a16="http://schemas.microsoft.com/office/drawing/2014/main" xmlns="" id="{BB41F0ED-6F7C-477A-BD3D-EC99D99FDCA7}"/>
              </a:ext>
            </a:extLst>
          </p:cNvPr>
          <p:cNvSpPr>
            <a:spLocks noGrp="1"/>
          </p:cNvSpPr>
          <p:nvPr>
            <p:ph type="dt" sz="half" idx="10"/>
          </p:nvPr>
        </p:nvSpPr>
        <p:spPr/>
        <p:txBody>
          <a:bodyPr/>
          <a:lstStyle/>
          <a:p>
            <a:fld id="{27448187-1FFE-4842-BFEA-0D79137E1ED6}" type="datetime1">
              <a:rPr lang="fr-FR" smtClean="0"/>
              <a:t>20/04/2021</a:t>
            </a:fld>
            <a:endParaRPr lang="fr-FR" dirty="0"/>
          </a:p>
        </p:txBody>
      </p:sp>
      <p:sp>
        <p:nvSpPr>
          <p:cNvPr id="6" name="Espace réservé du pied de page 5">
            <a:extLst>
              <a:ext uri="{FF2B5EF4-FFF2-40B4-BE49-F238E27FC236}">
                <a16:creationId xmlns:a16="http://schemas.microsoft.com/office/drawing/2014/main" xmlns="" id="{F2DCF46A-2698-43CF-9E01-38993A5760B4}"/>
              </a:ext>
            </a:extLst>
          </p:cNvPr>
          <p:cNvSpPr>
            <a:spLocks noGrp="1"/>
          </p:cNvSpPr>
          <p:nvPr>
            <p:ph type="ftr" sz="quarter" idx="11"/>
          </p:nvPr>
        </p:nvSpPr>
        <p:spPr>
          <a:xfrm>
            <a:off x="3533887" y="6404285"/>
            <a:ext cx="5124225" cy="365125"/>
          </a:xfrm>
        </p:spPr>
        <p:txBody>
          <a:bodyPr/>
          <a:lstStyle/>
          <a:p>
            <a:r>
              <a:rPr lang="fr-FR" dirty="0"/>
              <a:t>Assistant(e) De Vie aux Familles (Le développement psychomoteur de l'enfant)</a:t>
            </a:r>
          </a:p>
        </p:txBody>
      </p:sp>
      <p:sp>
        <p:nvSpPr>
          <p:cNvPr id="7" name="Espace réservé du numéro de diapositive 6">
            <a:extLst>
              <a:ext uri="{FF2B5EF4-FFF2-40B4-BE49-F238E27FC236}">
                <a16:creationId xmlns:a16="http://schemas.microsoft.com/office/drawing/2014/main" xmlns="" id="{DE469B6E-9A86-4B0C-8AEB-1399AAACE2F0}"/>
              </a:ext>
            </a:extLst>
          </p:cNvPr>
          <p:cNvSpPr>
            <a:spLocks noGrp="1"/>
          </p:cNvSpPr>
          <p:nvPr>
            <p:ph type="sldNum" sz="quarter" idx="12"/>
          </p:nvPr>
        </p:nvSpPr>
        <p:spPr/>
        <p:txBody>
          <a:bodyPr/>
          <a:lstStyle/>
          <a:p>
            <a:fld id="{DC4E2E44-7E15-4F60-8769-B24118BA3663}" type="slidenum">
              <a:rPr lang="fr-FR" smtClean="0"/>
              <a:t>92</a:t>
            </a:fld>
            <a:endParaRPr lang="fr-FR" dirty="0"/>
          </a:p>
        </p:txBody>
      </p:sp>
      <p:sp>
        <p:nvSpPr>
          <p:cNvPr id="3" name="ZoneTexte 2">
            <a:extLst>
              <a:ext uri="{FF2B5EF4-FFF2-40B4-BE49-F238E27FC236}">
                <a16:creationId xmlns:a16="http://schemas.microsoft.com/office/drawing/2014/main" xmlns="" id="{A063087D-E9A0-4CAF-8664-4D9DE3575273}"/>
              </a:ext>
            </a:extLst>
          </p:cNvPr>
          <p:cNvSpPr txBox="1"/>
          <p:nvPr/>
        </p:nvSpPr>
        <p:spPr>
          <a:xfrm>
            <a:off x="4860889" y="500594"/>
            <a:ext cx="7056128" cy="2800767"/>
          </a:xfrm>
          <a:prstGeom prst="rect">
            <a:avLst/>
          </a:prstGeom>
          <a:noFill/>
        </p:spPr>
        <p:txBody>
          <a:bodyPr wrap="square" rtlCol="0">
            <a:spAutoFit/>
          </a:bodyPr>
          <a:lstStyle/>
          <a:p>
            <a:pPr algn="ctr"/>
            <a:r>
              <a:rPr lang="fr-FR" sz="4000" b="1" cap="small" dirty="0"/>
              <a:t>Les Différents Troubles </a:t>
            </a:r>
          </a:p>
          <a:p>
            <a:pPr algn="ctr"/>
            <a:r>
              <a:rPr lang="fr-FR" sz="4000" b="1" cap="small" dirty="0"/>
              <a:t>du Langage</a:t>
            </a:r>
          </a:p>
          <a:p>
            <a:pPr algn="just"/>
            <a:endParaRPr lang="fr-FR" sz="2400" dirty="0"/>
          </a:p>
          <a:p>
            <a:pPr algn="just"/>
            <a:endParaRPr lang="fr-FR" sz="2400" dirty="0"/>
          </a:p>
          <a:p>
            <a:pPr algn="just"/>
            <a:endParaRPr lang="fr-FR" sz="2400" dirty="0"/>
          </a:p>
          <a:p>
            <a:pPr algn="ctr"/>
            <a:r>
              <a:rPr lang="fr-FR" sz="2400" b="1" dirty="0"/>
              <a:t>Annexe </a:t>
            </a:r>
            <a:r>
              <a:rPr lang="fr-FR" sz="2400" b="1" dirty="0" smtClean="0"/>
              <a:t>9</a:t>
            </a:r>
            <a:endParaRPr lang="fr-FR" sz="2400" b="1" dirty="0"/>
          </a:p>
        </p:txBody>
      </p:sp>
      <p:pic>
        <p:nvPicPr>
          <p:cNvPr id="6146" name="Picture 2" descr="Les conséquences d'un trouble du langage oral sur la réussite scolaire -  RIRE — RIRE">
            <a:extLst>
              <a:ext uri="{FF2B5EF4-FFF2-40B4-BE49-F238E27FC236}">
                <a16:creationId xmlns:a16="http://schemas.microsoft.com/office/drawing/2014/main" xmlns="" id="{113966B9-E3BA-477C-8AD2-33418E40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74" y="3170049"/>
            <a:ext cx="3932237" cy="313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5893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2988</TotalTime>
  <Words>5791</Words>
  <Application>Microsoft Office PowerPoint</Application>
  <PresentationFormat>Personnalisé</PresentationFormat>
  <Paragraphs>859</Paragraphs>
  <Slides>92</Slides>
  <Notes>0</Notes>
  <HiddenSlides>0</HiddenSlides>
  <MMClips>0</MMClips>
  <ScaleCrop>false</ScaleCrop>
  <HeadingPairs>
    <vt:vector size="4" baseType="variant">
      <vt:variant>
        <vt:lpstr>Thème</vt:lpstr>
      </vt:variant>
      <vt:variant>
        <vt:i4>1</vt:i4>
      </vt:variant>
      <vt:variant>
        <vt:lpstr>Titres des diapositives</vt:lpstr>
      </vt:variant>
      <vt:variant>
        <vt:i4>92</vt:i4>
      </vt:variant>
    </vt:vector>
  </HeadingPairs>
  <TitlesOfParts>
    <vt:vector size="93" baseType="lpstr">
      <vt:lpstr>Thème Office</vt:lpstr>
      <vt:lpstr>Présentation PowerPoint</vt:lpstr>
      <vt:lpstr>L’acquisition de la propreté</vt:lpstr>
      <vt:lpstr>Présentation PowerPoint</vt:lpstr>
      <vt:lpstr>Le bain de bébé</vt:lpstr>
      <vt:lpstr>Où et quand donner le bain à bébé?</vt:lpstr>
      <vt:lpstr>Où et quand donner le bain à bébé?</vt:lpstr>
      <vt:lpstr>Pourquoi faire prendre un bain à bébé ?</vt:lpstr>
      <vt:lpstr>Combien de fois et combien de temps ?</vt:lpstr>
      <vt:lpstr>Que faut-il prévoir pour le bain ?</vt:lpstr>
      <vt:lpstr>Que faut-il prévoir pour le bain ?</vt:lpstr>
      <vt:lpstr>Que faut-il prévoir pour le bain ?</vt:lpstr>
      <vt:lpstr>Que faut-il prévoir pour le bain ?</vt:lpstr>
      <vt:lpstr>Que faut-il prévoir pour le bain ?</vt:lpstr>
      <vt:lpstr>Que faut-il prévoir pour le bain ?</vt:lpstr>
      <vt:lpstr>Quelques règles importantes :</vt:lpstr>
      <vt:lpstr>Quelques règles importantes :</vt:lpstr>
      <vt:lpstr>Quelques règles importantes :</vt:lpstr>
      <vt:lpstr>Quelques règles importantes :</vt:lpstr>
      <vt:lpstr>Quelques règles importantes :</vt:lpstr>
      <vt:lpstr>Quelques règles importantes :</vt:lpstr>
      <vt:lpstr>Quelques règles importantes :</vt:lpstr>
      <vt:lpstr>Quelques règles importantes :</vt:lpstr>
      <vt:lpstr>Quelques règles importantes :</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L’acquisition de la propreté</vt:lpstr>
      <vt:lpstr>Les conditions d’acquisition  de la propreté sont diverses :</vt:lpstr>
      <vt:lpstr>Présentation PowerPoint</vt:lpstr>
      <vt:lpstr>Présentation PowerPoint</vt:lpstr>
      <vt:lpstr>Assistant(e) De Vie aux Familles</vt:lpstr>
      <vt:lpstr>Assistant(e) De Vie aux Familles</vt:lpstr>
      <vt:lpstr>Présentation PowerPoint</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Présentation PowerPoint</vt:lpstr>
      <vt:lpstr>Assistant(e) De Vie aux Familles</vt:lpstr>
      <vt:lpstr>Assistant(e) De Vie aux Familles</vt:lpstr>
      <vt:lpstr>Assistant(e) De Vie aux Familles</vt:lpstr>
      <vt:lpstr>Assistant(e) De Vie aux Familles</vt:lpstr>
      <vt:lpstr>Assistant(e) De Vie aux Familles</vt:lpstr>
      <vt:lpstr>Présentation PowerPoint</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lpstr>Assistant(e) De Vie aux Familles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Michael PRUVOST</dc:creator>
  <cp:lastModifiedBy>Michaël PRUVOST</cp:lastModifiedBy>
  <cp:revision>56</cp:revision>
  <dcterms:created xsi:type="dcterms:W3CDTF">2020-09-30T00:03:36Z</dcterms:created>
  <dcterms:modified xsi:type="dcterms:W3CDTF">2021-04-20T14:58:14Z</dcterms:modified>
</cp:coreProperties>
</file>