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EEA9-0AC6-7781-CEA0-132753A73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DD1EE-A87B-ECEB-95C3-4BD58B6EC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9617-C3A4-7152-2087-A9E4F3EF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8E1E-8B66-4030-B810-700DB78F2DDE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991B-0631-12E0-D99C-D805048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D0BF-8233-BFAE-657C-527CA107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C0A8-9105-4EE4-B9A5-F31099BD4E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2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C794C-A1E5-D9E1-D1A5-350058FA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D9BE9-C936-0F73-B7EA-845F47A7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906D-DD3E-7445-55AC-A4285DEE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8E1E-8B66-4030-B810-700DB78F2DDE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B0C0-F55D-70DF-0C83-55D0E6AA6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CEDA-3B7F-5486-681F-135A4CA68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C0A8-9105-4EE4-B9A5-F31099BD4E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FFD18FA-652C-6B5A-659C-C6DC353D0BB4}"/>
              </a:ext>
            </a:extLst>
          </p:cNvPr>
          <p:cNvSpPr txBox="1"/>
          <p:nvPr/>
        </p:nvSpPr>
        <p:spPr>
          <a:xfrm>
            <a:off x="2641398" y="12611"/>
            <a:ext cx="6909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BABATUNDE ADELEYE’S REPEATED PICTURE  IN DIFFERENT OUTLETS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2CA408-0D1E-C391-0D2B-614BCAEDD11F}"/>
              </a:ext>
            </a:extLst>
          </p:cNvPr>
          <p:cNvSpPr/>
          <p:nvPr/>
        </p:nvSpPr>
        <p:spPr>
          <a:xfrm>
            <a:off x="1564902" y="-27370"/>
            <a:ext cx="10421365" cy="42976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 DEBORAH ABOLAJI  USE OF 2D POP AS 3D POP IS AGAINST RED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C:\Users\NGX05999\Pictures\RED.gif">
            <a:extLst>
              <a:ext uri="{FF2B5EF4-FFF2-40B4-BE49-F238E27FC236}">
                <a16:creationId xmlns:a16="http://schemas.microsoft.com/office/drawing/2014/main" id="{F3EC9E19-9860-983A-767C-3D6510DEC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12" y="94897"/>
            <a:ext cx="506325" cy="502410"/>
          </a:xfrm>
          <a:prstGeom prst="rect">
            <a:avLst/>
          </a:prstGeom>
          <a:noFill/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79D55F-53BF-2760-19F6-F44C8F0691C7}"/>
              </a:ext>
            </a:extLst>
          </p:cNvPr>
          <p:cNvSpPr/>
          <p:nvPr/>
        </p:nvSpPr>
        <p:spPr>
          <a:xfrm>
            <a:off x="509406" y="3943132"/>
            <a:ext cx="11317399" cy="2540001"/>
          </a:xfrm>
          <a:prstGeom prst="roundRect">
            <a:avLst>
              <a:gd name="adj" fmla="val 6085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Georgia Pro Black" panose="020B0604020202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0C33A6-6775-F418-CCB1-0F0D5D8009BF}"/>
              </a:ext>
            </a:extLst>
          </p:cNvPr>
          <p:cNvSpPr txBox="1"/>
          <p:nvPr/>
        </p:nvSpPr>
        <p:spPr>
          <a:xfrm>
            <a:off x="6158972" y="4070345"/>
            <a:ext cx="5478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chemeClr val="bg1"/>
                </a:solidFill>
                <a:latin typeface="Georgia" panose="02040502050405020303" pitchFamily="18" charset="0"/>
              </a:rPr>
              <a:t>Note:  </a:t>
            </a:r>
            <a:r>
              <a:rPr lang="en-US" sz="2400" b="1" i="1" dirty="0">
                <a:solidFill>
                  <a:schemeClr val="bg1"/>
                </a:solidFill>
                <a:latin typeface="Georgia" panose="02040502050405020303" pitchFamily="18" charset="0"/>
              </a:rPr>
              <a:t>T</a:t>
            </a:r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HE SR USE 2D POP AS 3D POP, HENCE WAS REJECTED, AS THE USE OF 2D POP AS 3D POP IS AGAINST RED GOVERNANCE POLICY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715959-A374-281F-6939-BF477F6DEF81}"/>
              </a:ext>
            </a:extLst>
          </p:cNvPr>
          <p:cNvSpPr/>
          <p:nvPr/>
        </p:nvSpPr>
        <p:spPr>
          <a:xfrm>
            <a:off x="525076" y="718935"/>
            <a:ext cx="5387940" cy="762021"/>
          </a:xfrm>
          <a:prstGeom prst="roundRect">
            <a:avLst>
              <a:gd name="adj" fmla="val 137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2F84B6-EBBC-75F0-CC7C-0479EB4ECFCE}"/>
              </a:ext>
            </a:extLst>
          </p:cNvPr>
          <p:cNvSpPr/>
          <p:nvPr/>
        </p:nvSpPr>
        <p:spPr>
          <a:xfrm>
            <a:off x="6380698" y="696203"/>
            <a:ext cx="5387940" cy="762021"/>
          </a:xfrm>
          <a:prstGeom prst="roundRect">
            <a:avLst>
              <a:gd name="adj" fmla="val 137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9A93B4-F5B4-E173-8699-6D213A417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" b="1274"/>
          <a:stretch/>
        </p:blipFill>
        <p:spPr>
          <a:xfrm>
            <a:off x="488651" y="1637518"/>
            <a:ext cx="5109510" cy="212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8553E-1C7A-E96E-A86B-ACD36088E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" b="4686"/>
          <a:stretch/>
        </p:blipFill>
        <p:spPr>
          <a:xfrm>
            <a:off x="6380697" y="1642843"/>
            <a:ext cx="5446107" cy="2115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96EA5C-DCCB-4B94-F61C-D329AB5F3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" b="2005"/>
          <a:stretch/>
        </p:blipFill>
        <p:spPr>
          <a:xfrm>
            <a:off x="702815" y="4249640"/>
            <a:ext cx="5109510" cy="212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4D3CD4-62AA-8D99-C2DE-91AFF3935FB5}"/>
              </a:ext>
            </a:extLst>
          </p:cNvPr>
          <p:cNvSpPr/>
          <p:nvPr/>
        </p:nvSpPr>
        <p:spPr>
          <a:xfrm>
            <a:off x="488651" y="3667072"/>
            <a:ext cx="5109510" cy="600129"/>
          </a:xfrm>
          <a:prstGeom prst="roundRect">
            <a:avLst>
              <a:gd name="adj" fmla="val 137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2DC19-0ABF-621A-4A80-9F1203F1234A}"/>
              </a:ext>
            </a:extLst>
          </p:cNvPr>
          <p:cNvSpPr txBox="1"/>
          <p:nvPr/>
        </p:nvSpPr>
        <p:spPr>
          <a:xfrm>
            <a:off x="549611" y="805149"/>
            <a:ext cx="5369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Outlet Number: 9405026422	SR Name: DEBORAH ABOLAJI</a:t>
            </a:r>
          </a:p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Outlet Name: FOLORUNSHO STORE</a:t>
            </a:r>
          </a:p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Date of Audit: 1st July 2024,	       CT: ILORIN West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2229F-B3E6-5E61-9326-50FB97A30599}"/>
              </a:ext>
            </a:extLst>
          </p:cNvPr>
          <p:cNvSpPr txBox="1"/>
          <p:nvPr/>
        </p:nvSpPr>
        <p:spPr>
          <a:xfrm>
            <a:off x="6515698" y="746355"/>
            <a:ext cx="5369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Outlet Number: 9405026422	SR Name: DEBORAH ABOLAJI</a:t>
            </a:r>
          </a:p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Outlet Name: FOLORUNSHO STORE</a:t>
            </a:r>
          </a:p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Date of Audit: 1st July 2024,	       CT: ILORIN West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7B53D-931C-1FDA-CFC3-D121BB3D27AC}"/>
              </a:ext>
            </a:extLst>
          </p:cNvPr>
          <p:cNvSpPr txBox="1"/>
          <p:nvPr/>
        </p:nvSpPr>
        <p:spPr>
          <a:xfrm>
            <a:off x="549611" y="3724927"/>
            <a:ext cx="5369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Outlet Number: 9405026422	SR Name: DEBORAH ABOLAJI</a:t>
            </a:r>
          </a:p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Outlet Name: FOLORUNSHO STORE</a:t>
            </a:r>
          </a:p>
          <a:p>
            <a:r>
              <a:rPr lang="en-US" sz="1000" b="1" dirty="0">
                <a:solidFill>
                  <a:srgbClr val="FF0000"/>
                </a:solidFill>
                <a:latin typeface="Georgia" panose="02040502050405020303" pitchFamily="18" charset="0"/>
              </a:rPr>
              <a:t>Date of Audit: 1st July 2024,	       CT: ILORIN West</a:t>
            </a:r>
          </a:p>
        </p:txBody>
      </p:sp>
    </p:spTree>
    <p:extLst>
      <p:ext uri="{BB962C8B-B14F-4D97-AF65-F5344CB8AC3E}">
        <p14:creationId xmlns:p14="http://schemas.microsoft.com/office/powerpoint/2010/main" val="390532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67a070-8ce9-4692-b1af-bf788306bc66}" enabled="0" method="" siteId="{7a67a070-8ce9-4692-b1af-bf788306bc6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136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Black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Abdulnafiu Abdulyakin</dc:creator>
  <cp:lastModifiedBy>RA-3 MRC</cp:lastModifiedBy>
  <cp:revision>8</cp:revision>
  <dcterms:created xsi:type="dcterms:W3CDTF">2023-07-10T08:13:54Z</dcterms:created>
  <dcterms:modified xsi:type="dcterms:W3CDTF">2024-07-01T12:32:42Z</dcterms:modified>
</cp:coreProperties>
</file>