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6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6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2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1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34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77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68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57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1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5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8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9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5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A138AB-ED8E-4EAB-AEE3-03569E9399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DF8305-FA0C-4D83-91FF-535C3495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9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jspdf-rea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B4AA-B4A0-F6B2-DC11-482437EB6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50" y="980861"/>
            <a:ext cx="8825658" cy="1495723"/>
          </a:xfrm>
        </p:spPr>
        <p:txBody>
          <a:bodyPr/>
          <a:lstStyle/>
          <a:p>
            <a:r>
              <a:rPr lang="en-US" dirty="0"/>
              <a:t>INVOICE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0B7A8-9512-D4D5-3006-2AAF9E714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2384" y="3210018"/>
            <a:ext cx="2209683" cy="437964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1641C5-9557-849B-4315-DC89F3145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9532"/>
              </p:ext>
            </p:extLst>
          </p:nvPr>
        </p:nvGraphicFramePr>
        <p:xfrm>
          <a:off x="1643226" y="3985788"/>
          <a:ext cx="8128000" cy="2216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6959">
                  <a:extLst>
                    <a:ext uri="{9D8B030D-6E8A-4147-A177-3AD203B41FA5}">
                      <a16:colId xmlns:a16="http://schemas.microsoft.com/office/drawing/2014/main" val="3123710716"/>
                    </a:ext>
                  </a:extLst>
                </a:gridCol>
                <a:gridCol w="4061041">
                  <a:extLst>
                    <a:ext uri="{9D8B030D-6E8A-4147-A177-3AD203B41FA5}">
                      <a16:colId xmlns:a16="http://schemas.microsoft.com/office/drawing/2014/main" val="2335401386"/>
                    </a:ext>
                  </a:extLst>
                </a:gridCol>
              </a:tblGrid>
              <a:tr h="369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07291"/>
                  </a:ext>
                </a:extLst>
              </a:tr>
              <a:tr h="369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2110030031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Sumeet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2386"/>
                  </a:ext>
                </a:extLst>
              </a:tr>
              <a:tr h="369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Manas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50075"/>
                  </a:ext>
                </a:extLst>
              </a:tr>
              <a:tr h="369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2110030115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Pritish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800831"/>
                  </a:ext>
                </a:extLst>
              </a:tr>
              <a:tr h="369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Karam Sai Vardhan Reddy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42226"/>
                  </a:ext>
                </a:extLst>
              </a:tr>
              <a:tr h="369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Mohammed </a:t>
                      </a:r>
                      <a:r>
                        <a:rPr lang="en-US" dirty="0" err="1"/>
                        <a:t>Afeef</a:t>
                      </a:r>
                      <a:r>
                        <a:rPr lang="en-US" dirty="0"/>
                        <a:t> Sayeed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25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47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B1DE-2C38-DF18-5B89-B61088BA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AC6D-F38B-A274-ACA9-CD16831E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An Invoice creator project built with React.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Add itemized items, configure quantity, prices, tax rates and discounts. Download Invoice as PDFs to your device.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Uses </a:t>
            </a:r>
            <a:r>
              <a:rPr lang="en-US" b="0" i="0" u="none" strike="noStrike" dirty="0" err="1">
                <a:solidFill>
                  <a:schemeClr val="accent2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jspdf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-react</a:t>
            </a:r>
            <a:r>
              <a:rPr lang="en-US" b="0" i="0" dirty="0">
                <a:solidFill>
                  <a:schemeClr val="accent1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 capture the data from the modal and covert it from canvas -&gt; pdf.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813E-5043-F202-B40B-702C0DA9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3E84-A477-0468-3B7B-F705AE53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react-bootstrap</a:t>
            </a:r>
          </a:p>
          <a:p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Jspdf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html2canvas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react-icons</a:t>
            </a:r>
          </a:p>
          <a:p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6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0237-20C1-D800-7993-49EF98D5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A1413-2E6F-DE7F-8136-9C48E3F5B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772" y="2032281"/>
            <a:ext cx="6633659" cy="47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0237-20C1-D800-7993-49EF98D5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48BAA-12CD-4519-5C06-71EB078B4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408" y="2058152"/>
            <a:ext cx="6330693" cy="479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8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0237-20C1-D800-7993-49EF98D5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PDF FORM: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4448F-A5F3-A556-A57F-D3DD9169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135" y="2037930"/>
            <a:ext cx="6086657" cy="48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8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2667-B7FF-0E18-3ADA-CBA0863A8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75317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4909C-AEA7-5D05-03EF-57321B96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02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83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Century Gothic</vt:lpstr>
      <vt:lpstr>Consolas</vt:lpstr>
      <vt:lpstr>Wingdings 3</vt:lpstr>
      <vt:lpstr>Ion Boardroom</vt:lpstr>
      <vt:lpstr>INVOICE GENERATOR</vt:lpstr>
      <vt:lpstr>ABOUT:</vt:lpstr>
      <vt:lpstr>DEPENDENCIES:</vt:lpstr>
      <vt:lpstr>PowerPoint Presentation</vt:lpstr>
      <vt:lpstr>PowerPoint Presentation</vt:lpstr>
      <vt:lpstr>PDF FORM: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INVOICE GENERATOR</dc:title>
  <dc:creator>Karam Sai Vardhan Reddy</dc:creator>
  <cp:lastModifiedBy>Karam Sai Vardhan Reddy</cp:lastModifiedBy>
  <cp:revision>1</cp:revision>
  <dcterms:created xsi:type="dcterms:W3CDTF">2023-03-23T19:02:54Z</dcterms:created>
  <dcterms:modified xsi:type="dcterms:W3CDTF">2023-03-23T19:25:13Z</dcterms:modified>
</cp:coreProperties>
</file>