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73" r:id="rId10"/>
    <p:sldId id="270" r:id="rId11"/>
    <p:sldId id="271" r:id="rId12"/>
    <p:sldId id="275" r:id="rId13"/>
    <p:sldId id="264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7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3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6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05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5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6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9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067647-E566-4078-A388-A5491183013A}" type="datetimeFigureOut">
              <a:rPr lang="en-IN" smtClean="0"/>
              <a:t>12-09-22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5A1AA2-0F0F-4229-9C07-AD28F074E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feef16556/New-And-Old-Book-Purchase-System_PF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247" y="1413164"/>
            <a:ext cx="7822276" cy="1920238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Old Book Purchase System(Book Wala)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914" y="3851419"/>
            <a:ext cx="9412941" cy="255671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2110030031-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Sumeet Sharma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2110030190-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Sai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Vardhan 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2110030252-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Mohammed Afeef Sayeed</a:t>
            </a:r>
          </a:p>
          <a:p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2110030109- 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D. Harshavardhan Reddy</a:t>
            </a:r>
          </a:p>
          <a:p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Madhu Priya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 in progress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2763852"/>
            <a:ext cx="6497782" cy="3228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977" y="2685011"/>
            <a:ext cx="158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" y="689955"/>
            <a:ext cx="5660095" cy="2768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52" y="3458095"/>
            <a:ext cx="5476587" cy="2682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5941" y="1586529"/>
            <a:ext cx="306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5752" y="4614765"/>
            <a:ext cx="158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 Page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4397433" y="4560131"/>
            <a:ext cx="881149" cy="4785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0800000">
            <a:off x="6841375" y="1483821"/>
            <a:ext cx="1064029" cy="5902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86" y="2064978"/>
            <a:ext cx="8128418" cy="3841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0655" y="1471352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Profile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58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SETUP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64" y="782648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github.com/Afeef16556/New-And-Old-Book-Purchase-System_PFSD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E3E58D-0D8B-D137-A5A9-D2503B6D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588" y="4637590"/>
            <a:ext cx="1828958" cy="1539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24" y="3238838"/>
            <a:ext cx="5799513" cy="27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924" y="3050771"/>
            <a:ext cx="8063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94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06" y="2834641"/>
            <a:ext cx="339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781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376082"/>
            <a:ext cx="9601196" cy="2193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create an Online Book Shop That Allows user that allows to search and purchase a book online based category, author and subject.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Bookstore Management System)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Bookstore </a:t>
            </a:r>
            <a:r>
              <a:rPr lang="en-US" b="1" dirty="0"/>
              <a:t>M</a:t>
            </a:r>
            <a:r>
              <a:rPr lang="en-US" b="1" dirty="0" smtClean="0"/>
              <a:t>anagement </a:t>
            </a:r>
            <a:r>
              <a:rPr lang="en-US" b="1" dirty="0"/>
              <a:t>S</a:t>
            </a:r>
            <a:r>
              <a:rPr lang="en-US" b="1" dirty="0" smtClean="0"/>
              <a:t>ystem</a:t>
            </a:r>
            <a:r>
              <a:rPr lang="en-US" dirty="0" smtClean="0"/>
              <a:t>?</a:t>
            </a:r>
            <a:endParaRPr lang="en-IN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Bookstore </a:t>
            </a:r>
            <a:r>
              <a:rPr lang="en-US" dirty="0"/>
              <a:t>management system </a:t>
            </a:r>
            <a:r>
              <a:rPr lang="en-US" b="1" dirty="0"/>
              <a:t>mainly focuses on the activities of a book store such as information on books and books sold to 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database flexibility, convenient features, the maximum increase in customer service, access to accurate information make this ideal for all sizes of book </a:t>
            </a:r>
            <a:r>
              <a:rPr lang="en-US" dirty="0" smtClean="0"/>
              <a:t>stores</a:t>
            </a:r>
            <a:r>
              <a:rPr lang="en-US" dirty="0">
                <a:solidFill>
                  <a:srgbClr val="000000"/>
                </a:solidFill>
                <a:latin typeface="LiberationSerif_1s_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Collections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22466" y="2585259"/>
            <a:ext cx="10407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Table 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User{u_ID,u_Name,u_Username,u_Password,u_gender,u_email,u_contact,u_city}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Table 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Contact{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con_email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con_query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 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Book{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Book_desc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Book_Publisher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Book_Price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		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Book_NoPages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Book_Img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9789" y="2310938"/>
            <a:ext cx="10282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 Table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Cart{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Cart_ID,Book_ID,User_Name,Cost,Book_Name,Quantity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Table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Order_ID,Cart_ID,Order_Date,Total_Amount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14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511" y="1954703"/>
            <a:ext cx="93518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is the Automated Book Store Management System. Our Software user can add members, add books , search members, search books, update info, 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provides “BETTER AND EFFICENT” services to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Reduced The Workload for the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Faster Access to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details will be available in one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88623" y="982287"/>
            <a:ext cx="4215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1945178"/>
            <a:ext cx="82379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Idea to Implement :</a:t>
            </a:r>
          </a:p>
          <a:p>
            <a:endParaRPr lang="en-US" sz="32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To Add Rent a Book option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Pay on Delivery Option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Giving Opportunities To the New Publishers.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39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8517" y="482139"/>
            <a:ext cx="9601200" cy="130509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Flow chart :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1" y="798022"/>
            <a:ext cx="3798442" cy="5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208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Garamond</vt:lpstr>
      <vt:lpstr>LiberationSerif_1s_2</vt:lpstr>
      <vt:lpstr>Times New Roman</vt:lpstr>
      <vt:lpstr>Wingdings</vt:lpstr>
      <vt:lpstr>Organic</vt:lpstr>
      <vt:lpstr>New and Old Book Purchase System(Book Wala)</vt:lpstr>
      <vt:lpstr>PowerPoint Presentation</vt:lpstr>
      <vt:lpstr>Objective</vt:lpstr>
      <vt:lpstr>What is Bookstore Management System?</vt:lpstr>
      <vt:lpstr>Data Set Collections</vt:lpstr>
      <vt:lpstr>PowerPoint Presentation</vt:lpstr>
      <vt:lpstr>PowerPoint Presentation</vt:lpstr>
      <vt:lpstr>PowerPoint Presentation</vt:lpstr>
      <vt:lpstr>Flow chart : </vt:lpstr>
      <vt:lpstr>Work in progress</vt:lpstr>
      <vt:lpstr>PowerPoint Presentation</vt:lpstr>
      <vt:lpstr>PowerPoint Presentation</vt:lpstr>
      <vt:lpstr>TOOLS SETUP</vt:lpstr>
      <vt:lpstr>Github setup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and Old Book Purchase System(Book Wala)</dc:title>
  <dc:creator>Microsoft account</dc:creator>
  <cp:lastModifiedBy>Microsoft account</cp:lastModifiedBy>
  <cp:revision>16</cp:revision>
  <dcterms:created xsi:type="dcterms:W3CDTF">2022-09-09T14:12:32Z</dcterms:created>
  <dcterms:modified xsi:type="dcterms:W3CDTF">2022-09-12T15:26:28Z</dcterms:modified>
</cp:coreProperties>
</file>