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6" r:id="rId6"/>
    <p:sldId id="267" r:id="rId7"/>
    <p:sldId id="263" r:id="rId8"/>
    <p:sldId id="264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5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6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5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3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2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46CC2-EC25-4877-9324-8E6B392E2242}" type="datetimeFigureOut">
              <a:rPr lang="en-IN" smtClean="0"/>
              <a:t>09-08-22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feef16556/New-And-Old-Book-Purchase-System_PF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23/A:1026076314992" TargetMode="External"/><Relationship Id="rId2" Type="http://schemas.openxmlformats.org/officeDocument/2006/relationships/hyperlink" Target="https://timesofindia.indiatimes.com/life-style/books/features/heres-why-second-hand-books-are-losing-its-market/articleshow/53823611.c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e.ac.uk/download/pdf/30136950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mesofindia.indiatimes.com/life-style/books/features/heres-why-second-hand-books-are-losing-its-market/articleshow/53823611.cm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247" y="1205345"/>
            <a:ext cx="7822276" cy="2128057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and Old Book Purchase System(Book Wala)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914" y="3851419"/>
            <a:ext cx="9412941" cy="255671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2110030031-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Sumeet Sharma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2110030190-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Sai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Vardhan 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2110030252-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Mohammed Afeef Sayeed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2110030109-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D. Harshavardhan Reddy</a:t>
            </a:r>
          </a:p>
          <a:p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Madhu Priya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SETUP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64" y="782648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github.com/Afeef16556/New-And-Old-Book-Purchase-System_PFSD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E3E58D-0D8B-D137-A5A9-D2503B6D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588" y="4637590"/>
            <a:ext cx="1828958" cy="1539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680" y="3356717"/>
            <a:ext cx="6229390" cy="2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2110030031( Sumeet) – WEB </a:t>
            </a:r>
            <a:r>
              <a:rPr lang="en-US" dirty="0" smtClean="0"/>
              <a:t>Designing</a:t>
            </a:r>
          </a:p>
          <a:p>
            <a:r>
              <a:rPr lang="en-US" dirty="0" smtClean="0"/>
              <a:t>2110030109( Harshavardhan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Information </a:t>
            </a:r>
            <a:r>
              <a:rPr lang="en-US" dirty="0" smtClean="0"/>
              <a:t>Gathering.</a:t>
            </a:r>
            <a:endParaRPr lang="en-US" dirty="0" smtClean="0"/>
          </a:p>
          <a:p>
            <a:r>
              <a:rPr lang="en-US" dirty="0" smtClean="0"/>
              <a:t>2110030190(Sai Vardhan) </a:t>
            </a:r>
            <a:r>
              <a:rPr lang="en-US" dirty="0" smtClean="0"/>
              <a:t>- DJANGO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2110030252 (Afeef Sayeed)– </a:t>
            </a:r>
            <a:r>
              <a:rPr lang="en-US" dirty="0"/>
              <a:t>Information </a:t>
            </a:r>
            <a:r>
              <a:rPr lang="en-US" dirty="0" smtClean="0"/>
              <a:t>Gathering, PPT 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781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376082"/>
            <a:ext cx="9601196" cy="2193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create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Shop That Allows user that allows to search and purchase a book online based category, author and subject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Bookstore Management System)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Bookstore </a:t>
            </a:r>
            <a:r>
              <a:rPr lang="en-US" b="1" dirty="0"/>
              <a:t>M</a:t>
            </a:r>
            <a:r>
              <a:rPr lang="en-US" b="1" dirty="0" smtClean="0"/>
              <a:t>anagement </a:t>
            </a:r>
            <a:r>
              <a:rPr lang="en-US" b="1" dirty="0"/>
              <a:t>S</a:t>
            </a:r>
            <a:r>
              <a:rPr lang="en-US" b="1" dirty="0" smtClean="0"/>
              <a:t>ystem</a:t>
            </a:r>
            <a:r>
              <a:rPr lang="en-US" dirty="0" smtClean="0"/>
              <a:t>?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Bookstore </a:t>
            </a:r>
            <a:r>
              <a:rPr lang="en-US" dirty="0"/>
              <a:t>management system </a:t>
            </a:r>
            <a:r>
              <a:rPr lang="en-US" b="1" dirty="0"/>
              <a:t>mainly focuses on the activities of a book store such as information on books and books sold to 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database flexibility, convenient features, the maximum increase in customer service, access to accurate information make this ideal for all sizes of book </a:t>
            </a:r>
            <a:r>
              <a:rPr lang="en-US" dirty="0" smtClean="0"/>
              <a:t>stores</a:t>
            </a:r>
            <a:r>
              <a:rPr lang="en-US" dirty="0">
                <a:solidFill>
                  <a:srgbClr val="000000"/>
                </a:solidFill>
                <a:latin typeface="LiberationSerif_1s_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339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0" i="0" dirty="0" smtClean="0">
              <a:effectLst/>
              <a:latin typeface="Poppins" panose="00000500000000000000" pitchFamily="2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  <a:latin typeface="Poppins" panose="020B0502040204020203" pitchFamily="2" charset="0"/>
                <a:hlinkClick r:id="rId3"/>
              </a:rPr>
              <a:t>https://</a:t>
            </a:r>
            <a:r>
              <a:rPr lang="en-IN" dirty="0" smtClean="0">
                <a:solidFill>
                  <a:srgbClr val="00B0F0"/>
                </a:solidFill>
                <a:latin typeface="Poppins" panose="020B0502040204020203" pitchFamily="2" charset="0"/>
                <a:hlinkClick r:id="rId3"/>
              </a:rPr>
              <a:t>link.springer.com/article/10.1023/A:1026076314992</a:t>
            </a:r>
            <a:endParaRPr lang="en-IN" b="0" i="0" dirty="0" smtClean="0">
              <a:effectLst/>
              <a:latin typeface="Poppins" panose="00000500000000000000" pitchFamily="2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smtClean="0">
                <a:effectLst/>
                <a:latin typeface="Poppins" panose="00000500000000000000" pitchFamily="2" charset="0"/>
                <a:hlinkClick r:id="rId2"/>
              </a:rPr>
              <a:t>https</a:t>
            </a:r>
            <a:r>
              <a:rPr lang="en-IN" b="0" i="0" dirty="0">
                <a:effectLst/>
                <a:latin typeface="Poppins" panose="00000500000000000000" pitchFamily="2" charset="0"/>
                <a:hlinkClick r:id="rId2"/>
              </a:rPr>
              <a:t>://</a:t>
            </a:r>
            <a:r>
              <a:rPr lang="en-IN" b="0" i="0" dirty="0" smtClean="0">
                <a:effectLst/>
                <a:latin typeface="Poppins" panose="00000500000000000000" pitchFamily="2" charset="0"/>
                <a:hlinkClick r:id="rId2"/>
              </a:rPr>
              <a:t>timesofindia.indiatimes.com/life-style/books/features/heres-why-second-hand-books-are-losing-its-market/articleshow/53823611.cms</a:t>
            </a:r>
            <a:r>
              <a:rPr lang="en-IN" b="0" i="0" dirty="0">
                <a:effectLst/>
                <a:latin typeface="Poppins" panose="00000500000000000000" pitchFamily="2" charset="0"/>
                <a:hlinkClick r:id="rId2"/>
              </a:rPr>
              <a:t>\</a:t>
            </a:r>
            <a:endParaRPr lang="en-IN" b="0" i="0" dirty="0"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Poppins" panose="00000500000000000000" pitchFamily="2" charset="0"/>
              </a:rPr>
              <a:t>  (Pandemic  and New Books available online)</a:t>
            </a:r>
            <a:endParaRPr lang="en-IN" b="0" i="0" dirty="0">
              <a:effectLst/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Poppins" panose="00000500000000000000" pitchFamily="2" charset="0"/>
                <a:hlinkClick r:id="rId4"/>
              </a:rPr>
              <a:t>https</a:t>
            </a:r>
            <a:r>
              <a:rPr lang="en-IN" dirty="0">
                <a:latin typeface="Poppins" panose="00000500000000000000" pitchFamily="2" charset="0"/>
                <a:hlinkClick r:id="rId4"/>
              </a:rPr>
              <a:t>://core.ac.uk/download/pdf/301369506.pdf</a:t>
            </a:r>
            <a:endParaRPr lang="en-IN" dirty="0">
              <a:latin typeface="Poppins" panose="00000500000000000000" pitchFamily="2" charset="0"/>
            </a:endParaRPr>
          </a:p>
          <a:p>
            <a:r>
              <a:rPr lang="en-IN" dirty="0">
                <a:latin typeface="Poppins" panose="00000500000000000000" pitchFamily="2" charset="0"/>
              </a:rPr>
              <a:t>(online bookstore effecting the traditional bookstores</a:t>
            </a:r>
            <a:r>
              <a:rPr lang="en-IN" dirty="0" smtClean="0">
                <a:latin typeface="Poppins" panose="00000500000000000000" pitchFamily="2" charset="0"/>
              </a:rPr>
              <a:t>)</a:t>
            </a:r>
            <a:endParaRPr lang="en-IN" dirty="0">
              <a:latin typeface="Poppins" panose="00000500000000000000" pitchFamily="2" charset="0"/>
            </a:endParaRPr>
          </a:p>
          <a:p>
            <a:endParaRPr lang="en-IN" b="0" i="0" dirty="0">
              <a:effectLst/>
              <a:latin typeface="Poppins" panose="00000500000000000000" pitchFamily="2" charset="0"/>
            </a:endParaRPr>
          </a:p>
          <a:p>
            <a:endParaRPr lang="en-IN" dirty="0">
              <a:latin typeface="Poppins" panose="00000500000000000000" pitchFamily="2" charset="0"/>
            </a:endParaRPr>
          </a:p>
          <a:p>
            <a:endParaRPr lang="en-IN" b="0" i="0" dirty="0">
              <a:effectLst/>
              <a:latin typeface="Poppins" panose="00000500000000000000" pitchFamily="2" charset="0"/>
            </a:endParaRPr>
          </a:p>
          <a:p>
            <a:endParaRPr lang="en-IN" dirty="0"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n-IN" b="0" i="0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073" y="1049912"/>
            <a:ext cx="9936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Poppins" panose="00000500000000000000" pitchFamily="2" charset="0"/>
                <a:hlinkClick r:id="rId2"/>
              </a:rPr>
              <a:t>https://</a:t>
            </a:r>
            <a:r>
              <a:rPr lang="en-IN" sz="2000" dirty="0" smtClean="0">
                <a:latin typeface="Poppins" panose="00000500000000000000" pitchFamily="2" charset="0"/>
                <a:hlinkClick r:id="rId2"/>
              </a:rPr>
              <a:t>timesofindia.indiatimes.com/lifestyle/books/features/heres-why-second-hand-books-are-losing-its-market/articleshow/53823611.cms</a:t>
            </a:r>
            <a:r>
              <a:rPr lang="en-IN" sz="2000" dirty="0">
                <a:latin typeface="Poppins" panose="00000500000000000000" pitchFamily="2" charset="0"/>
                <a:hlinkClick r:id="rId2"/>
              </a:rPr>
              <a:t>\</a:t>
            </a:r>
            <a:endParaRPr lang="en-IN" sz="2000" dirty="0">
              <a:latin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81" y="2252749"/>
            <a:ext cx="3594770" cy="3632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61" y="1964572"/>
            <a:ext cx="3885895" cy="40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1AEE5E5-B8AA-B74D-267C-B93B9036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4" y="838338"/>
            <a:ext cx="4742721" cy="2677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3847" y="2063303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Rent Option…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15" y="3516284"/>
            <a:ext cx="5353814" cy="2668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299" y="4527327"/>
            <a:ext cx="288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No Pay on Delivery Option…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2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511" y="1954703"/>
            <a:ext cx="93518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is the Automated Book Store Management System. Our Software user can add members, add books , search members, search books, update info,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provides “BETTER AND EFFICENT” services to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Reduced The Workload for the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Faster Access to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details will be available in one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88623" y="982287"/>
            <a:ext cx="4215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1945178"/>
            <a:ext cx="8237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Idea to Implement :</a:t>
            </a:r>
          </a:p>
          <a:p>
            <a:endParaRPr lang="en-US" sz="32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To Add Rent a Book option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Pay on Delivery Option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Giving Opportunities To the New Publishers.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39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IN" dirty="0"/>
          </a:p>
          <a:p>
            <a:r>
              <a:rPr lang="en-US" dirty="0" smtClean="0"/>
              <a:t>Search The Book</a:t>
            </a:r>
          </a:p>
          <a:p>
            <a:r>
              <a:rPr lang="en-US" dirty="0" smtClean="0"/>
              <a:t>Purchase The Book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0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310</TotalTime>
  <Words>267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Garamond</vt:lpstr>
      <vt:lpstr>LiberationSerif_1s_2</vt:lpstr>
      <vt:lpstr>Poppins</vt:lpstr>
      <vt:lpstr>Times New Roman</vt:lpstr>
      <vt:lpstr>Wingdings</vt:lpstr>
      <vt:lpstr>Organic</vt:lpstr>
      <vt:lpstr>  New and Old Book Purchase System(Book Wala)</vt:lpstr>
      <vt:lpstr>Objective</vt:lpstr>
      <vt:lpstr>What is Bookstore Management System?</vt:lpstr>
      <vt:lpstr>Existing solutions/ Naïve solutions</vt:lpstr>
      <vt:lpstr>PowerPoint Presentation</vt:lpstr>
      <vt:lpstr>PowerPoint Presentation</vt:lpstr>
      <vt:lpstr>PowerPoint Presentation</vt:lpstr>
      <vt:lpstr>PowerPoint Presentation</vt:lpstr>
      <vt:lpstr>Modules</vt:lpstr>
      <vt:lpstr>TOOLS SETUP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Microsoft account</cp:lastModifiedBy>
  <cp:revision>30</cp:revision>
  <dcterms:created xsi:type="dcterms:W3CDTF">2022-02-18T09:01:51Z</dcterms:created>
  <dcterms:modified xsi:type="dcterms:W3CDTF">2022-08-09T08:30:01Z</dcterms:modified>
</cp:coreProperties>
</file>