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6" autoAdjust="0"/>
    <p:restoredTop sz="94660"/>
  </p:normalViewPr>
  <p:slideViewPr>
    <p:cSldViewPr snapToGrid="0">
      <p:cViewPr>
        <p:scale>
          <a:sx n="75" d="100"/>
          <a:sy n="75" d="100"/>
        </p:scale>
        <p:origin x="74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748C-C006-4241-87E4-5B68D1770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D4F59-2B30-43B0-9539-7E62C96F0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C005A-1872-4B76-A6D2-00FE65E4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97349-8BCC-42B8-94E2-7DF8709D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E42A5-6EC6-4B70-87B6-C97795B1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63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B720-9DBB-4E25-9CE1-D085CD8D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406FC-DAD6-47AB-8172-E771EEA77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41DE4-3DC8-497C-B16C-6724ACCA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13A3A-BDAF-4738-950A-58B8F442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833EA-4EA8-42F6-8363-6C63CA49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37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859A17-CB88-4D6C-A9E3-18F20E88E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FFC65-E8BC-489D-937D-97F342266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EEAE2-3E11-413C-BB29-023F8B1B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91FDE-0ECE-41DA-89D1-B8D123AA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57889-9F5A-48B1-B736-5601D79F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25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D27D-6E26-44D0-B1DE-BDCC00E5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6139-9E4F-4B6A-A719-F444791AE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A4C7F-7E25-4959-912E-E9ADC05A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FE4D0-6560-4687-9DC0-181DB895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088C3-4344-433D-95ED-924FDFF0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57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5537-028E-4066-AD3D-066DE6A3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186D3-9DA5-4297-82FA-A70D09A7E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9E3C8-31CC-461D-B85E-EC051D96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366BF-A800-4D18-9AB9-352C062A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CBF89-279E-494D-8CFB-4F6C5A18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3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8718-9EFA-4B02-96D9-4A0302B2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ACA64-D41E-4A9B-BF11-97F3CF3E0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BFE20-0842-4456-8F11-4D1AAB049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8FD50-58E8-48A0-AFE5-0187081B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16493-0EDF-482C-B8E6-5E6CD561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060CC-9048-4A65-B971-03E5E027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45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9927-1DC7-40DA-B4F9-22D30CBD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714CF-E2D2-4D6A-A2B8-6EE41E43C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53F11-CE9D-4C61-A751-28BC315A8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FB39A-F736-411A-B6AA-C66970E96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0FF2C-BA6F-4447-BFC6-FF8FEB384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8DBEF-1570-4C25-9AC3-E49C66CC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6FC07-8A4A-4837-B81D-A6E6CB19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F1916-FC48-4735-8704-F0149E8A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30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3800-1306-4103-B635-8FB6D1CF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C56FC-E9F3-4B3D-AEAD-51A328D9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7D824-3A01-432E-88C1-931933B2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5EEC9-CE29-42DC-B7C7-A47EC171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67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0EC5A-98C6-4232-9C44-101597DF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2C958-04FD-4186-9937-2FB999F9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04BCD-A3B5-465D-8490-BB48814D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70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5342-AD9E-498F-9AD8-51900174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B26E-AB79-44E8-B81A-E5B72DFEE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AFAF8-7FFD-4AB2-A73C-6FBEE6EDA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EF94A-C800-48D2-BD86-7FA8E15B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B0EFC-5256-4483-A23B-98D82C6C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5EF6F-12F6-4A8A-9163-BD48E255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40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2F62-716F-4E9B-A309-CEFA04CA8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AF624-563F-438B-92CB-D908C842C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326F5-F45B-48BA-9C09-65AE88DB4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46B5B-8C25-483E-B656-529D095F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BDFB4-265C-4554-A5CE-E1AF9D12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09778-1C69-4157-BF3D-4773612A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02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1279C-D7EC-4834-90DE-5441CF59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9D870-7D7A-4D95-A98C-65019CC6C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E2731-9320-43AC-9952-C8DCF291F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46CC2-EC25-4877-9324-8E6B392E2242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95C7F-A3CD-4079-B5A6-575BEF6EB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532FF-3406-4A07-9735-DF0C97797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55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imesofindia.indiatimes.com/life-style/books/features/heres-why-second-hand-books-are-losing-its-market/articleshow/53823611.cms/" TargetMode="External"/><Relationship Id="rId2" Type="http://schemas.openxmlformats.org/officeDocument/2006/relationships/hyperlink" Target="https://link.springer.com/article/10.1023/A:102607631499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re.ac.uk/download/pdf/301369506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CFE6-4994-446E-B27A-ED9BCAD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148" y="868363"/>
            <a:ext cx="9699812" cy="2387600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Systems</a:t>
            </a:r>
            <a:br>
              <a:rPr lang="en-IN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and Old Book Purchase System(Book Wala)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370EC-E742-4D78-A1C2-EAF840F46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412941" cy="2556715"/>
          </a:xfrm>
        </p:spPr>
        <p:txBody>
          <a:bodyPr>
            <a:normAutofit fontScale="70000" lnSpcReduction="2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By</a:t>
            </a:r>
          </a:p>
          <a:p>
            <a:r>
              <a:rPr lang="en-IN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2110030031- Sumeet Sharma</a:t>
            </a:r>
          </a:p>
          <a:p>
            <a:r>
              <a:rPr lang="en-IN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2110030190- K.Sai Vardhan Reddy</a:t>
            </a:r>
          </a:p>
          <a:p>
            <a:r>
              <a:rPr lang="en-IN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     2110030252- Mohammed </a:t>
            </a:r>
            <a:r>
              <a:rPr lang="en-IN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Afeef</a:t>
            </a:r>
            <a:r>
              <a:rPr lang="en-IN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Sayeed</a:t>
            </a:r>
          </a:p>
          <a:p>
            <a:r>
              <a:rPr lang="en-IN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       2110030109- D. </a:t>
            </a:r>
            <a:r>
              <a:rPr lang="en-IN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Harshavardhan</a:t>
            </a:r>
            <a:r>
              <a:rPr lang="en-IN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Reddy</a:t>
            </a:r>
          </a:p>
          <a:p>
            <a:endParaRPr lang="en-IN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</a:p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P. </a:t>
            </a:r>
            <a:r>
              <a:rPr lang="en-I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Sree</a:t>
            </a:r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Lakshmi</a:t>
            </a:r>
          </a:p>
        </p:txBody>
      </p:sp>
    </p:spTree>
    <p:extLst>
      <p:ext uri="{BB962C8B-B14F-4D97-AF65-F5344CB8AC3E}">
        <p14:creationId xmlns:p14="http://schemas.microsoft.com/office/powerpoint/2010/main" val="327142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18B2-4F24-4C89-A5D0-F8501987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304B7-7EFB-4778-A43C-CF1BBB0C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iberationSerif_1s_2"/>
              </a:rPr>
              <a:t>This projects aims to develop an Application New and Old Book Purchase System for Customers.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iberationSerif_1s_2"/>
              </a:rPr>
              <a:t>The main objective of the Online Book Store is to manage the details of the Books , Customer , Payment</a:t>
            </a:r>
            <a:r>
              <a:rPr lang="en-US" dirty="0">
                <a:solidFill>
                  <a:srgbClr val="000000"/>
                </a:solidFill>
                <a:latin typeface="LiberationSerif_1s_2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Serif_1s_2"/>
              </a:rPr>
              <a:t>. It manages all the information about Books,  Bills.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1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9C24-F6AF-4CCF-9D66-0ABCAB5A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Existing solutions/ Naïve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E5BF9-49EB-40A0-9E84-D30467DC6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60" y="153098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dirty="0">
              <a:latin typeface="Poppins" panose="020B0502040204020203" pitchFamily="2" charset="0"/>
              <a:hlinkClick r:id="rId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>
                <a:effectLst/>
                <a:latin typeface="Poppins" panose="020B0502040204020203" pitchFamily="2" charset="0"/>
                <a:hlinkClick r:id="rId2"/>
              </a:rPr>
              <a:t>https://link.springer.com/article/10.1023/A:1026076314992</a:t>
            </a:r>
            <a:endParaRPr lang="en-IN" b="0" i="0" dirty="0">
              <a:effectLst/>
              <a:latin typeface="Poppins" panose="020B0502040204020203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Poppi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>
                <a:effectLst/>
                <a:latin typeface="Poppins" panose="00000500000000000000" pitchFamily="2" charset="0"/>
                <a:hlinkClick r:id="rId3"/>
              </a:rPr>
              <a:t>https://timesofindia.indiatimes.com/life-style/books/features/heres-why-second-hand-books-are-losing-its-market/articleshow/53823611.cms\</a:t>
            </a:r>
            <a:endParaRPr lang="en-IN" b="0" i="0" dirty="0">
              <a:effectLst/>
              <a:latin typeface="Poppins" panose="00000500000000000000" pitchFamily="2" charset="0"/>
            </a:endParaRPr>
          </a:p>
          <a:p>
            <a:pPr marL="0" indent="0">
              <a:buNone/>
            </a:pPr>
            <a:r>
              <a:rPr lang="en-IN" dirty="0">
                <a:latin typeface="Poppins" panose="00000500000000000000" pitchFamily="2" charset="0"/>
              </a:rPr>
              <a:t>  (Pandemic  and New Books available online)</a:t>
            </a:r>
            <a:endParaRPr lang="en-IN" b="0" i="0" dirty="0">
              <a:effectLst/>
              <a:latin typeface="Poppi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0" i="0" dirty="0">
              <a:effectLst/>
              <a:latin typeface="Poppi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Poppins" panose="00000500000000000000" pitchFamily="2" charset="0"/>
                <a:hlinkClick r:id="rId4"/>
              </a:rPr>
              <a:t>https://core.ac.uk/download/pdf/301369506.pdf</a:t>
            </a:r>
            <a:endParaRPr lang="en-IN" dirty="0">
              <a:latin typeface="Poppins" panose="00000500000000000000" pitchFamily="2" charset="0"/>
            </a:endParaRPr>
          </a:p>
          <a:p>
            <a:r>
              <a:rPr lang="en-IN" dirty="0">
                <a:latin typeface="Poppins" panose="00000500000000000000" pitchFamily="2" charset="0"/>
              </a:rPr>
              <a:t>(online bookstore effecting the traditional bookstores)</a:t>
            </a:r>
          </a:p>
          <a:p>
            <a:endParaRPr lang="en-IN" b="0" i="0" dirty="0">
              <a:effectLst/>
              <a:latin typeface="Poppins" panose="00000500000000000000" pitchFamily="2" charset="0"/>
            </a:endParaRPr>
          </a:p>
          <a:p>
            <a:endParaRPr lang="en-IN" dirty="0">
              <a:latin typeface="Poppins" panose="00000500000000000000" pitchFamily="2" charset="0"/>
            </a:endParaRPr>
          </a:p>
          <a:p>
            <a:endParaRPr lang="en-IN" b="0" i="0" dirty="0">
              <a:effectLst/>
              <a:latin typeface="Poppins" panose="00000500000000000000" pitchFamily="2" charset="0"/>
            </a:endParaRPr>
          </a:p>
          <a:p>
            <a:endParaRPr lang="en-IN" dirty="0">
              <a:latin typeface="Poppins" panose="00000500000000000000" pitchFamily="2" charset="0"/>
            </a:endParaRPr>
          </a:p>
          <a:p>
            <a:pPr marL="0" indent="0">
              <a:buNone/>
            </a:pPr>
            <a:endParaRPr lang="en-IN" b="0" i="0" dirty="0">
              <a:effectLst/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24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AEE5E5-B8AA-B74D-267C-B93B90364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22" y="101600"/>
            <a:ext cx="6758857" cy="3453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F1EDA8-865C-8972-929C-36A5252D81B0}"/>
              </a:ext>
            </a:extLst>
          </p:cNvPr>
          <p:cNvSpPr txBox="1"/>
          <p:nvPr/>
        </p:nvSpPr>
        <p:spPr>
          <a:xfrm>
            <a:off x="7934960" y="1117600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 Rent , Pay On Delivery options.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677ED4E-AC0F-A1C6-EC67-C346345AD803}"/>
              </a:ext>
            </a:extLst>
          </p:cNvPr>
          <p:cNvSpPr/>
          <p:nvPr/>
        </p:nvSpPr>
        <p:spPr>
          <a:xfrm>
            <a:off x="7254240" y="1361440"/>
            <a:ext cx="589280" cy="233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97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C607-0321-4664-A0D0-86C17931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 Design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674A8-B697-455E-AE71-EE2E42A1C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technique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1.Dynamic Programming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2.Exhaustive Search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it suitable for your application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1.Dynamic Programming is helpful to efficiently solve problems.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Exhaustive search is a brute force approach to solving a problem that involves searching for an element with a special property, usually among combinatorial objects such permutations, combinations, or subsets of a set.</a:t>
            </a:r>
            <a:endParaRPr lang="en-IN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89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CD0EDE-5B35-F08F-36E4-238FEAE53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942" y="1322400"/>
            <a:ext cx="10155898" cy="48767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2D8D6D-0E37-CB74-931B-C450DB086A8F}"/>
              </a:ext>
            </a:extLst>
          </p:cNvPr>
          <p:cNvSpPr txBox="1"/>
          <p:nvPr/>
        </p:nvSpPr>
        <p:spPr>
          <a:xfrm>
            <a:off x="558800" y="13224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cap="all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ER Diagram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916DA9-9B72-7C72-3D36-F43C1AEE86B3}"/>
              </a:ext>
            </a:extLst>
          </p:cNvPr>
          <p:cNvSpPr txBox="1"/>
          <p:nvPr/>
        </p:nvSpPr>
        <p:spPr>
          <a:xfrm>
            <a:off x="778932" y="335725"/>
            <a:ext cx="100211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do you know about the solution of it using proposed design method</a:t>
            </a:r>
          </a:p>
        </p:txBody>
      </p:sp>
    </p:spTree>
    <p:extLst>
      <p:ext uri="{BB962C8B-B14F-4D97-AF65-F5344CB8AC3E}">
        <p14:creationId xmlns:p14="http://schemas.microsoft.com/office/powerpoint/2010/main" val="239128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D7B3-C5EC-48FF-ABB6-4CD4DCDE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16CAF-A315-4FBB-AF10-D90D4319C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120" y="160210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TerraER</a:t>
            </a:r>
            <a:endParaRPr lang="en-IN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968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2495-BC54-4067-8E7F-D378A503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62721-C3DA-47FF-B8CE-72984E3B0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https://github.com/Afeef16556/New-and-Old-book-Purchase-System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3E58D-0D8B-D137-A5A9-D2503B6D9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588" y="4637590"/>
            <a:ext cx="1828958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4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E181-6CB8-4C66-9588-9712C8DB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Division of work among the 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77678-E6FC-43AF-8710-22E963C7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2110030031 -   ER </a:t>
            </a:r>
            <a:r>
              <a:rPr lang="en-US" dirty="0" err="1"/>
              <a:t>Diagram,Articles</a:t>
            </a:r>
            <a:endParaRPr lang="en-US" dirty="0"/>
          </a:p>
          <a:p>
            <a:r>
              <a:rPr lang="en-US" dirty="0"/>
              <a:t>2110030190 -   Database creation , Article</a:t>
            </a:r>
          </a:p>
          <a:p>
            <a:r>
              <a:rPr lang="en-US" dirty="0"/>
              <a:t>2110030109 - PPT and Documentation</a:t>
            </a:r>
          </a:p>
          <a:p>
            <a:r>
              <a:rPr lang="en-US" dirty="0"/>
              <a:t>2110030252 -    Data Base Creation , Documentation.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7139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320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LiberationSerif_1s_2</vt:lpstr>
      <vt:lpstr>Poppins</vt:lpstr>
      <vt:lpstr>Times New Roman</vt:lpstr>
      <vt:lpstr>Wingdings</vt:lpstr>
      <vt:lpstr>Office Theme</vt:lpstr>
      <vt:lpstr>Database Management Systems  New and Old Book Purchase System(Book Wala)</vt:lpstr>
      <vt:lpstr>Problem statement and domain</vt:lpstr>
      <vt:lpstr>Existing solutions/ Naïve solutions</vt:lpstr>
      <vt:lpstr>PowerPoint Presentation</vt:lpstr>
      <vt:lpstr>Proposed Algorithm Design Technique</vt:lpstr>
      <vt:lpstr>PowerPoint Presentation</vt:lpstr>
      <vt:lpstr>Data Structures needed</vt:lpstr>
      <vt:lpstr>Github setup</vt:lpstr>
      <vt:lpstr>Division of work among the group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Project Name</dc:title>
  <dc:creator>Deepthi Kalavala</dc:creator>
  <cp:lastModifiedBy>Sumeet Sharma</cp:lastModifiedBy>
  <cp:revision>11</cp:revision>
  <dcterms:created xsi:type="dcterms:W3CDTF">2022-02-18T09:01:51Z</dcterms:created>
  <dcterms:modified xsi:type="dcterms:W3CDTF">2022-08-08T04:19:11Z</dcterms:modified>
</cp:coreProperties>
</file>