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59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390617"/>
            <a:ext cx="9699812" cy="3119346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New and Old Book Purchase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12941" cy="2556715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   2110030031- Sumeet Sharma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           2110030190-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K.Sai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Vardhan Reddy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                     2110030252- Mohammed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Afeef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Sayeed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                     2110030109-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D.Harsha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Vardhan Reddy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(Mr.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Sumit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Harza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D30-51F0-D671-F101-003C5470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2121762"/>
            <a:ext cx="10515600" cy="203298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6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020F-A6F6-4D2E-3FCF-6598466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AABA-3C30-89AD-E3FE-DC9C7BFE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create an Online Book Shop That Allows user that allows to search and purchase a book online based category, author and subject.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Bookstore Management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SET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User{u_ID,u_Name,u_Username,u_Password,u_gender,u_email,u_contact,u_city}</a:t>
            </a:r>
          </a:p>
          <a:p>
            <a:r>
              <a:rPr lang="en-IN" dirty="0"/>
              <a:t>Contact{</a:t>
            </a:r>
            <a:r>
              <a:rPr lang="en-IN" dirty="0" err="1"/>
              <a:t>con_id</a:t>
            </a:r>
            <a:r>
              <a:rPr lang="en-IN" dirty="0"/>
              <a:t>, </a:t>
            </a:r>
            <a:r>
              <a:rPr lang="en-IN" dirty="0" err="1"/>
              <a:t>con_name</a:t>
            </a:r>
            <a:r>
              <a:rPr lang="en-IN" dirty="0"/>
              <a:t>, </a:t>
            </a:r>
            <a:r>
              <a:rPr lang="en-IN" dirty="0" err="1"/>
              <a:t>con_email</a:t>
            </a:r>
            <a:r>
              <a:rPr lang="en-IN" dirty="0"/>
              <a:t>, </a:t>
            </a:r>
            <a:r>
              <a:rPr lang="en-IN" dirty="0" err="1"/>
              <a:t>con_query</a:t>
            </a:r>
            <a:r>
              <a:rPr lang="en-IN" dirty="0"/>
              <a:t>}</a:t>
            </a:r>
          </a:p>
          <a:p>
            <a:r>
              <a:rPr lang="en-US" dirty="0"/>
              <a:t>Book{</a:t>
            </a:r>
            <a:r>
              <a:rPr lang="en-US" dirty="0" err="1"/>
              <a:t>Book_ID</a:t>
            </a:r>
            <a:r>
              <a:rPr lang="en-US" dirty="0"/>
              <a:t>, </a:t>
            </a:r>
            <a:r>
              <a:rPr lang="en-US" dirty="0" err="1"/>
              <a:t>Book_Name</a:t>
            </a:r>
            <a:r>
              <a:rPr lang="en-US" dirty="0"/>
              <a:t>, </a:t>
            </a:r>
            <a:r>
              <a:rPr lang="en-US" dirty="0" err="1"/>
              <a:t>Book_desc</a:t>
            </a:r>
            <a:r>
              <a:rPr lang="en-US" dirty="0"/>
              <a:t>, </a:t>
            </a:r>
            <a:r>
              <a:rPr lang="en-US" dirty="0" err="1"/>
              <a:t>Book_Publisher</a:t>
            </a:r>
            <a:r>
              <a:rPr lang="en-US" dirty="0"/>
              <a:t>, </a:t>
            </a:r>
            <a:r>
              <a:rPr lang="en-US" dirty="0" err="1"/>
              <a:t>Book_Price</a:t>
            </a:r>
            <a:r>
              <a:rPr lang="en-US" dirty="0"/>
              <a:t>, </a:t>
            </a:r>
            <a:r>
              <a:rPr lang="en-US" dirty="0" err="1"/>
              <a:t>Book_NoPages</a:t>
            </a:r>
            <a:r>
              <a:rPr lang="en-US" dirty="0"/>
              <a:t>, </a:t>
            </a:r>
            <a:r>
              <a:rPr lang="en-US" dirty="0" err="1"/>
              <a:t>Book_Img</a:t>
            </a:r>
            <a:r>
              <a:rPr lang="en-US" dirty="0"/>
              <a:t>}</a:t>
            </a:r>
            <a:endParaRPr lang="en-IN" dirty="0"/>
          </a:p>
          <a:p>
            <a:r>
              <a:rPr lang="en-US" dirty="0"/>
              <a:t>Cart{</a:t>
            </a:r>
            <a:r>
              <a:rPr lang="en-US" dirty="0" err="1"/>
              <a:t>Cart_ID,Book_ID,User_Name,Cost,Book_Name,Quantity</a:t>
            </a:r>
            <a:r>
              <a:rPr lang="en-US" dirty="0"/>
              <a:t>}</a:t>
            </a:r>
            <a:endParaRPr lang="en-IN" dirty="0"/>
          </a:p>
          <a:p>
            <a:r>
              <a:rPr lang="en-US" dirty="0" err="1"/>
              <a:t>CheckOut</a:t>
            </a:r>
            <a:r>
              <a:rPr lang="en-US" dirty="0"/>
              <a:t>(</a:t>
            </a:r>
            <a:r>
              <a:rPr lang="en-US" dirty="0" err="1"/>
              <a:t>Order_ID,Cart_ID,Order_Date,Total_Amount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TOOLS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0BF6F-4A23-2116-BF60-66758557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974D2A1-79FC-DA29-76FB-798ECFDC1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335" y="1825625"/>
            <a:ext cx="2923329" cy="4351338"/>
          </a:xfrm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DEF-7537-E324-E009-AA5D0B04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3D6F9D9-578D-68DD-C6E4-F29FA561D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3990"/>
            <a:ext cx="5181600" cy="2574607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03162DD-257F-49C0-A9F7-1B04559EB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2207"/>
            <a:ext cx="5181600" cy="2538174"/>
          </a:xfrm>
        </p:spPr>
      </p:pic>
    </p:spTree>
    <p:extLst>
      <p:ext uri="{BB962C8B-B14F-4D97-AF65-F5344CB8AC3E}">
        <p14:creationId xmlns:p14="http://schemas.microsoft.com/office/powerpoint/2010/main" val="391339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A47E-07E7-7C6A-751E-E9B90E3B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2E2C59-3F9B-4768-5F73-3F69144B8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34231"/>
            <a:ext cx="5181600" cy="25341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1C51EA-A6E9-96DE-452C-492947A4B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22087"/>
            <a:ext cx="5181600" cy="2558414"/>
          </a:xfrm>
        </p:spPr>
      </p:pic>
    </p:spTree>
    <p:extLst>
      <p:ext uri="{BB962C8B-B14F-4D97-AF65-F5344CB8AC3E}">
        <p14:creationId xmlns:p14="http://schemas.microsoft.com/office/powerpoint/2010/main" val="42748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https://github.com/Afeef16556/New-and-Old-book-Purchase-System_DBMS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81695-24B7-959F-60CB-78D3F7CA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2803318"/>
            <a:ext cx="8158580" cy="31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2110030031 -   Web Designing , Coding.</a:t>
            </a:r>
          </a:p>
          <a:p>
            <a:r>
              <a:rPr lang="en-US" dirty="0"/>
              <a:t>2110030190 -   Web Designing , Coding.</a:t>
            </a:r>
          </a:p>
          <a:p>
            <a:r>
              <a:rPr lang="en-US" dirty="0"/>
              <a:t>2110030109 -   Data Base Creation , Documentation.</a:t>
            </a:r>
          </a:p>
          <a:p>
            <a:r>
              <a:rPr lang="en-US" dirty="0"/>
              <a:t>2110030252 -    Data Base Creation ,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Database Management Systems  New and Old Book Purchase System</vt:lpstr>
      <vt:lpstr>Objective</vt:lpstr>
      <vt:lpstr>DATA SET COLLECTIONS</vt:lpstr>
      <vt:lpstr>TOOLS SETUP</vt:lpstr>
      <vt:lpstr>FLOW CHART</vt:lpstr>
      <vt:lpstr>PowerPoint Presentation</vt:lpstr>
      <vt:lpstr>PowerPoint Presentation</vt:lpstr>
      <vt:lpstr>Github setup</vt:lpstr>
      <vt:lpstr>Division of work among the group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Karam Sai Vardhan Reddy</cp:lastModifiedBy>
  <cp:revision>10</cp:revision>
  <dcterms:created xsi:type="dcterms:W3CDTF">2022-02-18T09:01:51Z</dcterms:created>
  <dcterms:modified xsi:type="dcterms:W3CDTF">2022-09-12T13:19:53Z</dcterms:modified>
</cp:coreProperties>
</file>