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7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0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2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3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21A8B5-835E-43D3-A902-DD215C50D3D1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B76103B-236D-492F-AEF5-08B14878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Object Oriented Programing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1114" y="990160"/>
            <a:ext cx="5315839" cy="273394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Online House rental web portal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6472226" y="47740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2110030190 - </a:t>
            </a:r>
            <a:r>
              <a:rPr lang="en-US" dirty="0" smtClean="0"/>
              <a:t>K. </a:t>
            </a:r>
            <a:r>
              <a:rPr lang="en-US" dirty="0"/>
              <a:t>Sai </a:t>
            </a:r>
            <a:r>
              <a:rPr lang="en-US" dirty="0" smtClean="0"/>
              <a:t>Vardhan Reddy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2110030109 </a:t>
            </a:r>
            <a:r>
              <a:rPr lang="en-US" dirty="0" smtClean="0"/>
              <a:t>- D. Harshavardhan Reddy</a:t>
            </a:r>
            <a:endParaRPr lang="en-US" dirty="0"/>
          </a:p>
          <a:p>
            <a:pPr algn="ctr"/>
            <a:r>
              <a:rPr lang="en-US" dirty="0" smtClean="0"/>
              <a:t>2110030252 - Mohammed Afeef Sayeed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7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CDA16-E743-DAFB-38B7-DAA2742F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C12D33-DF42-B70E-BAB8-BA4E871A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To</a:t>
            </a:r>
            <a:r>
              <a:rPr lang="en-US" dirty="0"/>
              <a:t> </a:t>
            </a:r>
            <a:r>
              <a:rPr lang="en-US" sz="2600" dirty="0"/>
              <a:t>develop a house rental management system that allows the user to view customers' data as well as houses record</a:t>
            </a:r>
          </a:p>
          <a:p>
            <a:r>
              <a:rPr lang="en-US" sz="2600" dirty="0"/>
              <a:t>To study currently available online house rental system in the market in our country </a:t>
            </a:r>
          </a:p>
        </p:txBody>
      </p:sp>
    </p:spTree>
    <p:extLst>
      <p:ext uri="{BB962C8B-B14F-4D97-AF65-F5344CB8AC3E}">
        <p14:creationId xmlns:p14="http://schemas.microsoft.com/office/powerpoint/2010/main" val="103397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A86F-A1AD-67BA-176E-E66FE5C2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D71B0-04C6-DEFC-982C-A74DC5FA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 days city life is dependent largely on technology. Real estate or property sector is also using latest technologies. </a:t>
            </a:r>
          </a:p>
          <a:p>
            <a:r>
              <a:rPr lang="en-US" dirty="0"/>
              <a:t>So it is a highly potential sector in Bangladesh specially in urban areas. Also as a student ourselves, we have to stay far away from our home for study purpose and we need houses on rent for accommodation.</a:t>
            </a:r>
          </a:p>
          <a:p>
            <a:r>
              <a:rPr lang="en-US" dirty="0"/>
              <a:t> We had the first hand experience of how difficult it is to find a proper place for accommodation. </a:t>
            </a:r>
          </a:p>
        </p:txBody>
      </p:sp>
    </p:spTree>
    <p:extLst>
      <p:ext uri="{BB962C8B-B14F-4D97-AF65-F5344CB8AC3E}">
        <p14:creationId xmlns:p14="http://schemas.microsoft.com/office/powerpoint/2010/main" val="7172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C7EB9-519F-6587-4BE8-EF8CA64F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57D24-55BE-C577-1357-F9D8E5AE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 administrator to add a houses, tenant and defaulters details </a:t>
            </a:r>
          </a:p>
          <a:p>
            <a:r>
              <a:rPr lang="en-US" sz="2400" dirty="0"/>
              <a:t> Allow the administrator to delete houses, tenants and defaulters details </a:t>
            </a:r>
          </a:p>
          <a:p>
            <a:r>
              <a:rPr lang="en-US" sz="2400" dirty="0"/>
              <a:t> Allow the administrator to search data in the database </a:t>
            </a:r>
          </a:p>
          <a:p>
            <a:r>
              <a:rPr lang="en-US" sz="2400" dirty="0"/>
              <a:t> Allow the administrator to edit data in the database </a:t>
            </a:r>
          </a:p>
        </p:txBody>
      </p:sp>
    </p:spTree>
    <p:extLst>
      <p:ext uri="{BB962C8B-B14F-4D97-AF65-F5344CB8AC3E}">
        <p14:creationId xmlns:p14="http://schemas.microsoft.com/office/powerpoint/2010/main" val="11232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467848-4C19-31AD-64DD-B5B676CA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66" y="2362616"/>
            <a:ext cx="5326733" cy="42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4EF19-E074-2254-3782-349AF031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478EE-FB8B-FB40-A932-3156C42E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</a:t>
            </a:r>
          </a:p>
          <a:p>
            <a:r>
              <a:rPr lang="en-US" sz="2400" dirty="0"/>
              <a:t>HTML </a:t>
            </a:r>
          </a:p>
          <a:p>
            <a:r>
              <a:rPr lang="en-US" sz="2400" dirty="0"/>
              <a:t>JAVA SCRIPT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9698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A4550-EFF3-8019-8561-D4823DDA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6E84D4-70BA-300F-68EC-5436C424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house rental business has emerged with a new possibilities compared to the past experience where every activity concerning house rental business was limited to a physical location only. </a:t>
            </a:r>
          </a:p>
          <a:p>
            <a:r>
              <a:rPr lang="en-US" dirty="0"/>
              <a:t>Even though the physical search for houses has not been totally eradicated; the nature of functions and how these functions are achieved has been reshaped by the power of internet. </a:t>
            </a:r>
          </a:p>
          <a:p>
            <a:r>
              <a:rPr lang="en-US" dirty="0"/>
              <a:t>Nowadays, renters can reserve houses online once the customer is a registered member of the website.</a:t>
            </a:r>
          </a:p>
        </p:txBody>
      </p:sp>
    </p:spTree>
    <p:extLst>
      <p:ext uri="{BB962C8B-B14F-4D97-AF65-F5344CB8AC3E}">
        <p14:creationId xmlns:p14="http://schemas.microsoft.com/office/powerpoint/2010/main" val="82164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D58F6-428B-477F-9DD1-935867A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49" y="1932045"/>
            <a:ext cx="8453906" cy="2696632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34270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274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Advanced Object Oriented Programing </vt:lpstr>
      <vt:lpstr>Introduction</vt:lpstr>
      <vt:lpstr>About</vt:lpstr>
      <vt:lpstr>FUNCTIONAL REQUIREMENTS</vt:lpstr>
      <vt:lpstr>Class Diagram</vt:lpstr>
      <vt:lpstr>Tools Used</vt:lpstr>
      <vt:lpstr>Conclusion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House rental web portal </dc:title>
  <dc:creator>Karam Sai Vardhan Reddy</dc:creator>
  <cp:lastModifiedBy>Microsoft account</cp:lastModifiedBy>
  <cp:revision>6</cp:revision>
  <dcterms:created xsi:type="dcterms:W3CDTF">2022-08-08T08:33:57Z</dcterms:created>
  <dcterms:modified xsi:type="dcterms:W3CDTF">2022-08-13T05:10:38Z</dcterms:modified>
</cp:coreProperties>
</file>