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57" r:id="rId3"/>
    <p:sldId id="258" r:id="rId4"/>
    <p:sldId id="259" r:id="rId5"/>
    <p:sldId id="265" r:id="rId6"/>
    <p:sldId id="267" r:id="rId7"/>
    <p:sldId id="269" r:id="rId8"/>
    <p:sldId id="270" r:id="rId9"/>
    <p:sldId id="271" r:id="rId10"/>
    <p:sldId id="260" r:id="rId11"/>
    <p:sldId id="261" r:id="rId12"/>
    <p:sldId id="272" r:id="rId13"/>
    <p:sldId id="266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21A8B5-835E-43D3-A902-DD215C50D3D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00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7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27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10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27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03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9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8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2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21A8B5-835E-43D3-A902-DD215C50D3D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Object Oriented Programing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1114" y="990160"/>
            <a:ext cx="5315839" cy="273394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Online House rental web portal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6472226" y="477401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2110030190 - </a:t>
            </a:r>
            <a:r>
              <a:rPr lang="en-US" dirty="0" smtClean="0"/>
              <a:t>K. </a:t>
            </a:r>
            <a:r>
              <a:rPr lang="en-US" dirty="0"/>
              <a:t>Sai </a:t>
            </a:r>
            <a:r>
              <a:rPr lang="en-US" dirty="0" smtClean="0"/>
              <a:t>Vardhan Reddy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2110030109 </a:t>
            </a:r>
            <a:r>
              <a:rPr lang="en-US" dirty="0" smtClean="0"/>
              <a:t>- D. Harshavardhan Reddy</a:t>
            </a:r>
            <a:endParaRPr lang="en-US" dirty="0"/>
          </a:p>
          <a:p>
            <a:pPr algn="ctr"/>
            <a:r>
              <a:rPr lang="en-US" dirty="0" smtClean="0"/>
              <a:t>2110030252 - Mohammed Afeef Sayeed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79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04EF19-E074-2254-3782-349AF031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478EE-FB8B-FB40-A932-3156C42ED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</a:t>
            </a:r>
          </a:p>
          <a:p>
            <a:r>
              <a:rPr lang="en-US" sz="2400" dirty="0"/>
              <a:t>HTML </a:t>
            </a:r>
          </a:p>
          <a:p>
            <a:r>
              <a:rPr lang="en-US" sz="2400" dirty="0"/>
              <a:t>JAVA SCRIPT</a:t>
            </a:r>
          </a:p>
          <a:p>
            <a:r>
              <a:rPr lang="en-US" sz="2400" dirty="0"/>
              <a:t>CSS</a:t>
            </a:r>
          </a:p>
          <a:p>
            <a:r>
              <a:rPr lang="en-US" sz="24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96988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467848-4C19-31AD-64DD-B5B676CA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02" y="2422941"/>
            <a:ext cx="5326733" cy="422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48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 Chart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2" y="2445487"/>
            <a:ext cx="4511030" cy="434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GitHub Setup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433" y="3247934"/>
            <a:ext cx="6971891" cy="341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3039" y="2601603"/>
            <a:ext cx="957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https://github.com/Afeef16556/Online-House-Rental-Management-web-portal/settings</a:t>
            </a:r>
          </a:p>
        </p:txBody>
      </p:sp>
    </p:spTree>
    <p:extLst>
      <p:ext uri="{BB962C8B-B14F-4D97-AF65-F5344CB8AC3E}">
        <p14:creationId xmlns:p14="http://schemas.microsoft.com/office/powerpoint/2010/main" val="982914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DA4550-EFF3-8019-8561-D4823DDA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6E84D4-70BA-300F-68EC-5436C424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house rental business has emerged with a new possibilities compared to the past experience where every activity concerning house rental business was limited to a physical location only. </a:t>
            </a:r>
          </a:p>
          <a:p>
            <a:r>
              <a:rPr lang="en-US" dirty="0"/>
              <a:t>Even though the physical search for houses has not been totally eradicated; the nature of functions and how these functions are achieved has been reshaped by the power of internet. </a:t>
            </a:r>
          </a:p>
          <a:p>
            <a:r>
              <a:rPr lang="en-US" dirty="0"/>
              <a:t>Nowadays, renters can reserve houses online once the customer is a registered member of the website.</a:t>
            </a:r>
          </a:p>
        </p:txBody>
      </p:sp>
    </p:spTree>
    <p:extLst>
      <p:ext uri="{BB962C8B-B14F-4D97-AF65-F5344CB8AC3E}">
        <p14:creationId xmlns:p14="http://schemas.microsoft.com/office/powerpoint/2010/main" val="82164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1D58F6-428B-477F-9DD1-935867AF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49" y="1932045"/>
            <a:ext cx="8453906" cy="2696632"/>
          </a:xfrm>
        </p:spPr>
        <p:txBody>
          <a:bodyPr/>
          <a:lstStyle/>
          <a:p>
            <a:pPr algn="ctr"/>
            <a:r>
              <a:rPr lang="en-US" sz="6000" dirty="0"/>
              <a:t>Thank You</a:t>
            </a:r>
            <a:br>
              <a:rPr lang="en-US" sz="6000" dirty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3427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ECDA16-E743-DAFB-38B7-DAA2742F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C12D33-DF42-B70E-BAB8-BA4E871A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To</a:t>
            </a:r>
            <a:r>
              <a:rPr lang="en-US" dirty="0"/>
              <a:t> </a:t>
            </a:r>
            <a:r>
              <a:rPr lang="en-US" sz="2600" dirty="0"/>
              <a:t>develop a house rental management system that allows the user to view customers' data as well as houses record</a:t>
            </a:r>
          </a:p>
          <a:p>
            <a:r>
              <a:rPr lang="en-US" sz="2600" dirty="0"/>
              <a:t>To study currently available online house rental system in the market in our country </a:t>
            </a:r>
          </a:p>
        </p:txBody>
      </p:sp>
    </p:spTree>
    <p:extLst>
      <p:ext uri="{BB962C8B-B14F-4D97-AF65-F5344CB8AC3E}">
        <p14:creationId xmlns:p14="http://schemas.microsoft.com/office/powerpoint/2010/main" val="103397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9A86F-A1AD-67BA-176E-E66FE5C2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BD71B0-04C6-DEFC-982C-A74DC5FA0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a days city life is dependent largely on technology. Real estate or property sector is also using latest technologies. </a:t>
            </a:r>
          </a:p>
          <a:p>
            <a:r>
              <a:rPr lang="en-US" dirty="0"/>
              <a:t>So it is a highly potential sector in Bangladesh specially in urban areas. Also as a student ourselves, we have to stay far away from our home for study purpose and we need houses on rent for accommodation.</a:t>
            </a:r>
          </a:p>
          <a:p>
            <a:r>
              <a:rPr lang="en-US" dirty="0"/>
              <a:t> We had the first hand experience of how difficult it is to find a proper place for accommodation. </a:t>
            </a:r>
          </a:p>
        </p:txBody>
      </p:sp>
    </p:spTree>
    <p:extLst>
      <p:ext uri="{BB962C8B-B14F-4D97-AF65-F5344CB8AC3E}">
        <p14:creationId xmlns:p14="http://schemas.microsoft.com/office/powerpoint/2010/main" val="7172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7C7EB9-519F-6587-4BE8-EF8CA64F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657D24-55BE-C577-1357-F9D8E5AE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Allow administrator to add a houses, tenant and defaulters details </a:t>
            </a:r>
          </a:p>
          <a:p>
            <a:r>
              <a:rPr lang="en-US" sz="2400" dirty="0"/>
              <a:t> Allow the administrator to delete houses, tenants and defaulters details </a:t>
            </a:r>
          </a:p>
          <a:p>
            <a:r>
              <a:rPr lang="en-US" sz="2400" dirty="0"/>
              <a:t> Allow the administrator to search data in the database </a:t>
            </a:r>
          </a:p>
          <a:p>
            <a:r>
              <a:rPr lang="en-US" sz="2400" dirty="0"/>
              <a:t> Allow the administrator to edit data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112325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Collections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User{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Name,Contact_Number,Email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Admin{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ID,Name,Username,Password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House{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Area,Type,Address,Price,Owner_Name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47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In Progress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349" y="2838631"/>
            <a:ext cx="7098805" cy="341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6880" y="2377440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11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959" y="3004456"/>
            <a:ext cx="7624651" cy="3681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3737" y="2760617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57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824" y="3163771"/>
            <a:ext cx="7001690" cy="33969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7909" y="2673531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74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845" y="2603863"/>
            <a:ext cx="5620995" cy="39917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0491" y="2603863"/>
            <a:ext cx="30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 back Form In Email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902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</TotalTime>
  <Words>304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Ion Boardroom</vt:lpstr>
      <vt:lpstr>Advanced Object Oriented Programing </vt:lpstr>
      <vt:lpstr>Introduction</vt:lpstr>
      <vt:lpstr>About</vt:lpstr>
      <vt:lpstr>FUNCTIONAL REQUIREMENTS</vt:lpstr>
      <vt:lpstr>Data Set Collections</vt:lpstr>
      <vt:lpstr>Work In Progress</vt:lpstr>
      <vt:lpstr>PowerPoint Presentation</vt:lpstr>
      <vt:lpstr>PowerPoint Presentation</vt:lpstr>
      <vt:lpstr>PowerPoint Presentation</vt:lpstr>
      <vt:lpstr>Tools Setup</vt:lpstr>
      <vt:lpstr>Class Diagram</vt:lpstr>
      <vt:lpstr>Flow Chart</vt:lpstr>
      <vt:lpstr>GitHub Setup</vt:lpstr>
      <vt:lpstr>Conclusion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House rental web portal</dc:title>
  <dc:creator>Karam Sai Vardhan Reddy</dc:creator>
  <cp:lastModifiedBy>Microsoft account</cp:lastModifiedBy>
  <cp:revision>11</cp:revision>
  <dcterms:created xsi:type="dcterms:W3CDTF">2022-08-08T08:33:57Z</dcterms:created>
  <dcterms:modified xsi:type="dcterms:W3CDTF">2022-09-21T13:51:47Z</dcterms:modified>
</cp:coreProperties>
</file>