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8" r:id="rId10"/>
    <p:sldId id="269" r:id="rId11"/>
    <p:sldId id="272" r:id="rId12"/>
    <p:sldId id="277" r:id="rId13"/>
    <p:sldId id="270" r:id="rId14"/>
    <p:sldId id="273" r:id="rId15"/>
    <p:sldId id="274" r:id="rId16"/>
    <p:sldId id="275" r:id="rId17"/>
    <p:sldId id="276" r:id="rId18"/>
    <p:sldId id="271" r:id="rId19"/>
    <p:sldId id="266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2503170"/>
            <a:ext cx="6480048" cy="172593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158609"/>
            <a:ext cx="6480048" cy="131445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984-45A2-48AE-A2DB-0665B4460B98}" type="datetimeFigureOut">
              <a:rPr lang="en-IN" smtClean="0"/>
              <a:t>07/05/2022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42E-1916-4131-93DA-8CA76F39D3D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984-45A2-48AE-A2DB-0665B4460B98}" type="datetimeFigureOut">
              <a:rPr lang="en-IN" smtClean="0"/>
              <a:t>07/05/2022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42E-1916-4131-93DA-8CA76F39D3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984-45A2-48AE-A2DB-0665B4460B98}" type="datetimeFigureOut">
              <a:rPr lang="en-IN" smtClean="0"/>
              <a:t>07/05/2022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42E-1916-4131-93DA-8CA76F39D3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984-45A2-48AE-A2DB-0665B4460B98}" type="datetimeFigureOut">
              <a:rPr lang="en-IN" smtClean="0"/>
              <a:t>07/05/2022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42E-1916-4131-93DA-8CA76F39D3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87878"/>
            <a:ext cx="6629400" cy="1369772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64350"/>
            <a:ext cx="6629400" cy="800016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984-45A2-48AE-A2DB-0665B4460B98}" type="datetimeFigureOut">
              <a:rPr lang="en-IN" smtClean="0"/>
              <a:t>07/05/2022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42E-1916-4131-93DA-8CA76F39D3D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984-45A2-48AE-A2DB-0665B4460B98}" type="datetimeFigureOut">
              <a:rPr lang="en-IN" smtClean="0"/>
              <a:t>07/05/2022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42E-1916-4131-93DA-8CA76F39D3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114800"/>
            <a:ext cx="4040188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4114800"/>
            <a:ext cx="4041775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37685"/>
            <a:ext cx="4040188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37685"/>
            <a:ext cx="4041775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984-45A2-48AE-A2DB-0665B4460B98}" type="datetimeFigureOut">
              <a:rPr lang="en-IN" smtClean="0"/>
              <a:t>07/05/2022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42E-1916-4131-93DA-8CA76F39D3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7470648" cy="85725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984-45A2-48AE-A2DB-0665B4460B98}" type="datetimeFigureOut">
              <a:rPr lang="en-IN" smtClean="0"/>
              <a:t>07/05/2022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CD42E-1916-4131-93DA-8CA76F39D3D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984-45A2-48AE-A2DB-0665B4460B98}" type="datetimeFigureOut">
              <a:rPr lang="en-IN" smtClean="0"/>
              <a:t>07/05/2022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42E-1916-4131-93DA-8CA76F39D3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9146"/>
            <a:ext cx="3200400" cy="54768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2743200" cy="6858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7086600" cy="285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984-45A2-48AE-A2DB-0665B4460B98}" type="datetimeFigureOut">
              <a:rPr lang="en-IN" smtClean="0"/>
              <a:t>07/05/2022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4816548"/>
            <a:ext cx="762000" cy="273844"/>
          </a:xfrm>
        </p:spPr>
        <p:txBody>
          <a:bodyPr/>
          <a:lstStyle/>
          <a:p>
            <a:fld id="{98CCD42E-1916-4131-93DA-8CA76F39D3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279282"/>
            <a:ext cx="3053868" cy="940356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764930"/>
            <a:ext cx="4114800" cy="30861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249074"/>
            <a:ext cx="3053866" cy="199761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816548"/>
            <a:ext cx="2133600" cy="273844"/>
          </a:xfrm>
        </p:spPr>
        <p:txBody>
          <a:bodyPr/>
          <a:lstStyle/>
          <a:p>
            <a:fld id="{0E487984-45A2-48AE-A2DB-0665B4460B98}" type="datetimeFigureOut">
              <a:rPr lang="en-IN" smtClean="0"/>
              <a:t>07/05/2022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42E-1916-4131-93DA-8CA76F39D3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7467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E487984-45A2-48AE-A2DB-0665B4460B98}" type="datetimeFigureOut">
              <a:rPr lang="en-IN" smtClean="0"/>
              <a:t>07/05/2022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8CCD42E-1916-4131-93DA-8CA76F39D3D7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635646"/>
            <a:ext cx="7848872" cy="1152128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Secured  Insurance  Framework Using  Blockchain</a:t>
            </a:r>
            <a:endParaRPr lang="en-IN" sz="3200" dirty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7704" y="3507854"/>
            <a:ext cx="6480048" cy="131445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Afeefa K H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Roll No : 3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S4 MCA - A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7467600" cy="493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Sample Screenshots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59582"/>
            <a:ext cx="6912768" cy="3888433"/>
          </a:xfrm>
        </p:spPr>
      </p:pic>
      <p:sp>
        <p:nvSpPr>
          <p:cNvPr id="3" name="TextBox 2"/>
          <p:cNvSpPr txBox="1"/>
          <p:nvPr/>
        </p:nvSpPr>
        <p:spPr>
          <a:xfrm>
            <a:off x="2987824" y="627534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Home Page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96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843558"/>
            <a:ext cx="7478623" cy="403244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339502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Client Regsitration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85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7467600" cy="3636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Agent Registration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71550"/>
            <a:ext cx="7560840" cy="425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494"/>
            <a:ext cx="8219256" cy="4327129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594989"/>
            <a:ext cx="7936881" cy="44644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7891" y="13332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View Agent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7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215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View and Add policy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99542"/>
            <a:ext cx="7730337" cy="434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23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9356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View Policy request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0" y="699542"/>
            <a:ext cx="7744860" cy="435648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37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34954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View Policy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11130"/>
            <a:ext cx="7388223" cy="415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7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9356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Make Payment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31046"/>
            <a:ext cx="7272300" cy="409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13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3971"/>
            <a:ext cx="7467600" cy="49356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View Blocks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9502"/>
            <a:ext cx="7467600" cy="4255121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27534"/>
            <a:ext cx="7344816" cy="41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9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1995686"/>
            <a:ext cx="4657939" cy="85725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54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23478"/>
            <a:ext cx="7467600" cy="8572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Relevance of the topic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9582"/>
            <a:ext cx="8435280" cy="3751065"/>
          </a:xfrm>
        </p:spPr>
        <p:txBody>
          <a:bodyPr>
            <a:normAutofit/>
          </a:bodyPr>
          <a:lstStyle/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Traditional insurance policy settlement is a manual process that is never hassle-free.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are many issues, such as hidden conditions from the insurer or fraud claims by the insured, making the settlement process rough.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process also consumes a significant amount of time that makes the process very inefficient.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whole scenario can be disrupted by the implementation of blockchain and smart contracts in insurance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Blockchain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and innovative contract technology can provide immutable data storage, security, transparency, authenticity, and security while any transaction process is triggered.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implementation of blockchain, the whole insurance process, from authentication to claim settlement, can be done with more transparency and security</a:t>
            </a:r>
          </a:p>
        </p:txBody>
      </p:sp>
    </p:spTree>
    <p:extLst>
      <p:ext uri="{BB962C8B-B14F-4D97-AF65-F5344CB8AC3E}">
        <p14:creationId xmlns:p14="http://schemas.microsoft.com/office/powerpoint/2010/main" val="183797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1470"/>
            <a:ext cx="8147248" cy="8572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Description of the project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558"/>
            <a:ext cx="7643192" cy="4248472"/>
          </a:xfrm>
        </p:spPr>
        <p:txBody>
          <a:bodyPr>
            <a:normAutofit/>
          </a:bodyPr>
          <a:lstStyle/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primary goal is to use blockchain and smart contracts to ensure secure, insurance fraud-free transactions.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It is to be noted that it is supposed to be a framework for an insurance company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framework covers client registration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agent registration, insuring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policy etc. and by using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blockchain technology, making the whole insurance system more robust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client will be able to register and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request for a policy with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help of their corresponding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agent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and can make payment.</a:t>
            </a: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agent is fully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responsible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for submitting all client requests within the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and they can view the details of the clients.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Admin can add policies , accept agents and issue and claim the policies for clients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3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467600" cy="8572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Objectives of the study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7931224" cy="3394472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objectice is to create an insurance ecosystem using blockchain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technology.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objective of secured insurance framewrok using is to provide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immutable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data storage, security, transparency, authenticity, and security while any transaction process is triggered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69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075240" cy="3394472"/>
          </a:xfrm>
        </p:spPr>
        <p:txBody>
          <a:bodyPr>
            <a:normAutofit/>
          </a:bodyPr>
          <a:lstStyle/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Existing insurance systems have achieved a certain degree of automated processing. However, due to the lack of a single trusted source of state information of different transactions, they still suffer from performance bottlenecks.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generic insurance systems require manual interactions across different transaction processes, hence resulting in slow processing, and lengthy payment settlement time.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Due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to similar issues, the insurance industry is also facing the challenges of detecting claim frauds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which can otherwise be handled efficiently using blockchain-enabled 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7282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idea </a:t>
            </a:r>
            <a:r>
              <a:rPr lang="en-IN" sz="1800">
                <a:latin typeface="Times New Roman" pitchFamily="18" charset="0"/>
                <a:cs typeface="Times New Roman" pitchFamily="18" charset="0"/>
              </a:rPr>
              <a:t>behind </a:t>
            </a:r>
            <a:r>
              <a:rPr lang="en-IN" sz="180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model is to implement the processes of an insurance company as smart contracts, and place the contracts in a blockchain-enabled distributed platform, for both execution of the contracts and storage of the results.</a:t>
            </a:r>
          </a:p>
        </p:txBody>
      </p:sp>
    </p:spTree>
    <p:extLst>
      <p:ext uri="{BB962C8B-B14F-4D97-AF65-F5344CB8AC3E}">
        <p14:creationId xmlns:p14="http://schemas.microsoft.com/office/powerpoint/2010/main" val="32456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 and Output modules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075240" cy="3394472"/>
          </a:xfrm>
        </p:spPr>
        <p:txBody>
          <a:bodyPr>
            <a:normAutofit/>
          </a:bodyPr>
          <a:lstStyle/>
          <a:p>
            <a:pPr algn="just"/>
            <a:r>
              <a:rPr lang="en-IN" sz="1800" b="1" u="sng" dirty="0" smtClean="0">
                <a:latin typeface="Times New Roman" pitchFamily="18" charset="0"/>
                <a:cs typeface="Times New Roman" pitchFamily="18" charset="0"/>
              </a:rPr>
              <a:t>Clients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main character that is directly involved in the model is the client.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They can signup ,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request insurance policies,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make payment and with the help of their corresponding agent.</a:t>
            </a:r>
          </a:p>
          <a:p>
            <a:pPr marL="36576" indent="0" algn="just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b="1" u="sng" dirty="0" smtClean="0">
                <a:latin typeface="Times New Roman" pitchFamily="18" charset="0"/>
                <a:cs typeface="Times New Roman" pitchFamily="18" charset="0"/>
              </a:rPr>
              <a:t>Agents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control important features like policy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accepting, The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agent panel interface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control all the features, including looking into clients’ lists, the agency policy lists, the transaction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history.</a:t>
            </a:r>
          </a:p>
          <a:p>
            <a:pPr algn="just"/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b="1" u="sng" dirty="0" smtClean="0">
                <a:latin typeface="Times New Roman" pitchFamily="18" charset="0"/>
                <a:cs typeface="Times New Roman" pitchFamily="18" charset="0"/>
              </a:rPr>
              <a:t>Admin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: 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esponsible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issuing and claiming project,add new policies accepting agents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3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Front End/Back End/Tools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394472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HyperText Markup Language, or HTML is the standard markup language for documents designed to be displayed in a web browser. It can be assisted by technologies such as Cascading Style Sheets and scripting languages such as JavaScript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Cascading Style Sheets is a style sheet language used for describing the presentation of a document written in a markup language such as HTML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Python is a computer programming language often used to build websites and software, automate tasks, and conduct data analysis.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71550"/>
            <a:ext cx="7499176" cy="3456384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Ganache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Ganache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is used for setting up a personal Ethereum Blockchain for testing your Solidity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contracts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Truffle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Truffle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is a world-class development environment, testing framework and asset pipeline for blockchains using the Ethereum Virtual Machine (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EVM)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Web 3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Web3 is a new iteration of the world wide web that hosts decentralized apps that run on blockchain technology.</a:t>
            </a:r>
          </a:p>
        </p:txBody>
      </p:sp>
    </p:spTree>
    <p:extLst>
      <p:ext uri="{BB962C8B-B14F-4D97-AF65-F5344CB8AC3E}">
        <p14:creationId xmlns:p14="http://schemas.microsoft.com/office/powerpoint/2010/main" val="6620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477</TotalTime>
  <Words>668</Words>
  <Application>Microsoft Office PowerPoint</Application>
  <PresentationFormat>On-screen Show (16:9)</PresentationFormat>
  <Paragraphs>64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Secured  Insurance  Framework Using  Blockchain</vt:lpstr>
      <vt:lpstr>Relevance of the topic</vt:lpstr>
      <vt:lpstr>Description of the project</vt:lpstr>
      <vt:lpstr>Objectives of the study</vt:lpstr>
      <vt:lpstr>Existing System</vt:lpstr>
      <vt:lpstr>Proposed System</vt:lpstr>
      <vt:lpstr>Input and Output modules</vt:lpstr>
      <vt:lpstr>Front End/Back End/Tools</vt:lpstr>
      <vt:lpstr> </vt:lpstr>
      <vt:lpstr>Sample Screenshots</vt:lpstr>
      <vt:lpstr> </vt:lpstr>
      <vt:lpstr> Agent Registration</vt:lpstr>
      <vt:lpstr> </vt:lpstr>
      <vt:lpstr>View and Add policy</vt:lpstr>
      <vt:lpstr>View Policy request</vt:lpstr>
      <vt:lpstr>View Policy</vt:lpstr>
      <vt:lpstr>Make Payment</vt:lpstr>
      <vt:lpstr> View Blocks</vt:lpstr>
      <vt:lpstr>THANK YOU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32</cp:revision>
  <dcterms:created xsi:type="dcterms:W3CDTF">2022-05-17T07:01:31Z</dcterms:created>
  <dcterms:modified xsi:type="dcterms:W3CDTF">2022-07-05T04:51:00Z</dcterms:modified>
</cp:coreProperties>
</file>