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487984-45A2-48AE-A2DB-0665B4460B98}" type="datetimeFigureOut">
              <a:rPr lang="en-IN" smtClean="0"/>
              <a:t>05/25/2022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CCD42E-1916-4131-93DA-8CA76F39D3D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75606"/>
            <a:ext cx="7848872" cy="172593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Secured Insurance Framework Using </a:t>
            </a:r>
            <a:br>
              <a:rPr lang="en-IN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Blockchain and Smart Contract</a:t>
            </a:r>
            <a:endParaRPr lang="en-IN" sz="3200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3507854"/>
            <a:ext cx="6480048" cy="131445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Afeefa K H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Roll No : 3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S4 MCA - A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used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787208" cy="3394472"/>
          </a:xfrm>
        </p:spPr>
        <p:txBody>
          <a:bodyPr>
            <a:normAutofit/>
          </a:bodyPr>
          <a:lstStyle/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framework uses the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Proof of Authority (PoA) consensus algorithm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to validate the transactions.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case of any faulty transaction request, the consensus algorithm acts according to and cancels the claim.</a:t>
            </a:r>
          </a:p>
        </p:txBody>
      </p:sp>
    </p:spTree>
    <p:extLst>
      <p:ext uri="{BB962C8B-B14F-4D97-AF65-F5344CB8AC3E}">
        <p14:creationId xmlns:p14="http://schemas.microsoft.com/office/powerpoint/2010/main" val="8965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995686"/>
            <a:ext cx="4657939" cy="8572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5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23478"/>
            <a:ext cx="7467600" cy="8572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Relevance of the topic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9582"/>
            <a:ext cx="8435280" cy="3751065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Traditional insurance policy settlement is a manual process that is never hassle-free.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are many issues, such as hidden conditions from the insurer or fraud claims by the insured, making the settlement process rough.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process also consumes a significant amount of time that makes the process very inefficient.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whole scenario can be disrupted by the implementation of blockchain and smart contracts in insurance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Blockchain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and innovative contract technology can provide immutable data storage, security, transparency, authenticity, and security while any transaction process is triggered.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implementation of blockchain, the whole insurance process, from authentication to claim settlement, can be done with more transparency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8379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147248" cy="8572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the project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579296" cy="424847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primary goal is to use blockchain and smart contracts to ensure secure, insurance fraud-free transactions.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It is to be noted that it is supposed to be a framework for an insurance company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framework covers client registration,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insuring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policy, and refund settlement activities using blockchain technology, making the whole insurance system more robust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client will be able to register and issue a policy, claim, and refund with the help of their corresponding agent.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help of the corresponding agent, the information gets placed into the Ethereum private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network.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agent is fully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responsible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for submitting all client requests within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network.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transaction happens, the validators are responsible for validating the transactions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validators are previously selected and will validate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transactions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per the rules of the Proof of Authority algorithm</a:t>
            </a:r>
          </a:p>
        </p:txBody>
      </p:sp>
    </p:spTree>
    <p:extLst>
      <p:ext uri="{BB962C8B-B14F-4D97-AF65-F5344CB8AC3E}">
        <p14:creationId xmlns:p14="http://schemas.microsoft.com/office/powerpoint/2010/main" val="24873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5526"/>
            <a:ext cx="7859216" cy="3239892"/>
          </a:xfrm>
        </p:spPr>
      </p:pic>
      <p:sp>
        <p:nvSpPr>
          <p:cNvPr id="3" name="TextBox 2"/>
          <p:cNvSpPr txBox="1"/>
          <p:nvPr/>
        </p:nvSpPr>
        <p:spPr>
          <a:xfrm>
            <a:off x="2771800" y="386789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 : Full System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8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467600" cy="8572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 of the study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931224" cy="3394472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Objectice is to create an insurance ecosystem using blockchain technology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objective of secured insurance framewrok using is to provide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data storage, security, transparency, authenticity, and security while any transaction process is triggered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75240" cy="3394472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Existing insurance systems have achieved a certain degree of automated processing. However, due to the lack of a single trusted source of state information of different transactions, they still suffer from performance bottlenecks.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generic insurance systems require manual interactions across different transaction processes, hence resulting in slow processing, and lengthy payment settlement time.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to similar issues, the insurance industry is also facing the challenges of detecting claim frauds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which can otherwise be handled efficiently using blockchain-enabled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7282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idea behind our model is to implement the processes of an insurance company as smart contracts, and place the contracts in a blockchain-enabled distributed platform, for both execution of the contracts and storage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32456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and Output modules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75240" cy="3394472"/>
          </a:xfrm>
        </p:spPr>
        <p:txBody>
          <a:bodyPr>
            <a:normAutofit/>
          </a:bodyPr>
          <a:lstStyle/>
          <a:p>
            <a:pPr algn="just"/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main character that is directly involved in the model is the client. He can register for the contracts, request insurance policies, submit claim requests, apply for a refund, and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more with the help of their corresponding agent.</a:t>
            </a:r>
          </a:p>
          <a:p>
            <a:pPr marL="36576" indent="0" algn="just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Agents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control important features like policy issuing, policy initializing, and different client queries.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agent panel interface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control all the features, including looking into clients’ lists, the agency policy lists, the transaction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history.</a:t>
            </a:r>
          </a:p>
          <a:p>
            <a:pPr algn="just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Validators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esponsible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for verifying contract policies and transactions and storing the contracts in the ledger.</a:t>
            </a:r>
          </a:p>
        </p:txBody>
      </p:sp>
    </p:spTree>
    <p:extLst>
      <p:ext uri="{BB962C8B-B14F-4D97-AF65-F5344CB8AC3E}">
        <p14:creationId xmlns:p14="http://schemas.microsoft.com/office/powerpoint/2010/main" val="35133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Methodology/System Design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31590"/>
            <a:ext cx="5908164" cy="3347844"/>
          </a:xfrm>
        </p:spPr>
      </p:pic>
    </p:spTree>
    <p:extLst>
      <p:ext uri="{BB962C8B-B14F-4D97-AF65-F5344CB8AC3E}">
        <p14:creationId xmlns:p14="http://schemas.microsoft.com/office/powerpoint/2010/main" val="29118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279</TotalTime>
  <Words>632</Words>
  <Application>Microsoft Office PowerPoint</Application>
  <PresentationFormat>On-screen Show (16:9)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Secured Insurance Framework Using  Blockchain and Smart Contract</vt:lpstr>
      <vt:lpstr>Relevance of the topic</vt:lpstr>
      <vt:lpstr>Description of the project</vt:lpstr>
      <vt:lpstr> </vt:lpstr>
      <vt:lpstr>Objectives of the study</vt:lpstr>
      <vt:lpstr>Existing System</vt:lpstr>
      <vt:lpstr>Proposed System</vt:lpstr>
      <vt:lpstr>Input and Output modules</vt:lpstr>
      <vt:lpstr>Methodology/System Design</vt:lpstr>
      <vt:lpstr>Algorithm used</vt:lpstr>
      <vt:lpstr>THANK YOU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2022-05-17T07:01:31Z</dcterms:created>
  <dcterms:modified xsi:type="dcterms:W3CDTF">2022-05-25T16:40:27Z</dcterms:modified>
</cp:coreProperties>
</file>