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3B51-1397-5C7A-AC64-5181BEA52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3E9A2-60E5-E724-FC2C-F88DBE992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E222-C762-97B7-542B-DCE0E137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46D57-CE3C-AD57-7954-59C201E6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8A1C-2FBD-24EF-A1E4-62641D6B5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11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45A2-EA4F-F4A9-7418-BC113FD9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2F8E1-0B65-BD2C-5DF4-EDB312AAB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3B90-63E7-BD23-DEA5-3D5BB745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2FEFE-D7AD-E57E-E32D-12E1980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51F5-4D3A-DBBA-3B9C-49FA47C5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8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E9BB5-2E11-15F0-AB9C-50C3E874E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620E2-4A8E-7CAE-D28C-0C67AC977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75D8-A970-624F-EF47-9B82FDD6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13A-E537-EB93-8AD7-26D7D4AD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8E046-E993-83BB-F726-8B3DD14E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31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C1A5-84F9-5777-E63A-161ACD8D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90BE-AFF5-54AB-4078-130111D74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EC61-5DA4-7907-F4BE-A08E4059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B7576-5BC2-A161-6098-BE404479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6A925-7A72-4326-A87E-C7AA0977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732A-44B9-9D9D-E3EF-720BB465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ACE1E-9BAE-DCD9-DBD6-8D71B0F4D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C3D6A-57A6-2E8B-21DD-6A53D073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C3D2F-2572-005F-818E-5FDE7905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FBB9E-5D8D-B57F-8A1C-F7F48651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8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2F3A-8A9E-5B8F-3093-F1629667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94A5-C842-D440-868F-4E36717A4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7E398-DE44-7B5D-C7C9-42BFC7ECF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5DB47-B6A3-EA82-873E-34A411DD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A980E-FF7B-BA23-D459-735CD1C9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CC51E-7D14-B665-6C6E-93CB5711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68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8F85-D3A8-581D-5EED-8AD6E222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0095-4CF5-36FA-913C-46DB51FB4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3D46-7631-91F6-6C7A-5DF43AC60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1C4E1-04F6-494C-5C1A-7FE751218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1C2E5-B598-5C3D-E042-189C7904A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BD60F-51C4-9D26-A4E7-51BDB65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341167-5AD8-E20F-31D9-DCC583A8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5DE36-D6AA-393E-A99D-05594226E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43312-4B8B-474C-F11B-75CDDBD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01D19-37E9-C60A-4A55-623A94E2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EDFE4-5B7B-3728-0B55-21831526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AC904-6097-1E70-B927-AD547E4F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2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94246-5DF0-C79E-9A68-6F992858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95B19-7F70-5530-76CA-B81BF06D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BEA4-24B2-9303-B7AF-1ECAA7C3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1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ACF0-1A3F-B5E9-8078-D5DB66C5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FA7AF-8373-592F-B405-C177F885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B98D4-5A8E-E9AB-5EC1-1720DDF65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6F103-8304-9D1C-32DF-EE2F98CE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2D8E-C2F8-DD04-7B26-4057A208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968B8-5292-05AA-880F-09CD8AF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9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A4AA-45E8-D743-B21C-0273E920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C8DE2-4257-80B4-1582-1E4731D8D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6F732-9F50-AC12-EB45-3267779E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9959E-ADAF-9E8D-E537-D3DFC8BB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BAC03-AA04-336C-A1B4-F0D1F656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ADA30-F1D7-BB49-4046-D615B2B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4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A1EDF-1E67-AB61-A948-6E796BBE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74DE7-4386-4D7A-90C2-7F40A505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5454-5813-D5C5-1E9F-51F40666D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AF7C-56A2-4D5A-BFBB-A61414E5056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C31CF-B328-42F0-3455-43FC3691C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F338-4D2C-67A2-10A3-F64C5BEAF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267FD-9497-4214-994A-AB318317B5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73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2606D-FE76-424B-6AFF-37EEAB3E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11853"/>
            <a:ext cx="6024880" cy="5034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33A5CE-CC47-C4DA-1098-C5DB4A25A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880" y="960107"/>
            <a:ext cx="6167120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6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BALKEES</dc:creator>
  <cp:lastModifiedBy>BALKEES</cp:lastModifiedBy>
  <cp:revision>1</cp:revision>
  <dcterms:created xsi:type="dcterms:W3CDTF">2025-08-09T15:51:05Z</dcterms:created>
  <dcterms:modified xsi:type="dcterms:W3CDTF">2025-08-09T15:52:43Z</dcterms:modified>
</cp:coreProperties>
</file>