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E3C0D-3B6E-1D24-D68D-D40A25739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A1C29-BADB-D788-87B5-471333923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BB0D4-5776-DC4F-77A2-858EFEFD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83EA-EFE9-4442-9777-5B619631226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48776-5CEB-3C62-91E1-ACD825FF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E4D64-D7E7-1252-D5F5-A77CF7893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F105-D4C7-48EC-A68D-D111CE563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345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4C38-E86E-5E73-F2B9-6A6BC16C6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9815D-3105-CD12-5FA7-BBC8F275F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07B31-2D3B-ADCC-98FE-4570A3C1B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83EA-EFE9-4442-9777-5B619631226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2AFF-BCB0-A0A0-41BF-A429ECAA4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911CB-E368-8FE1-AB7E-0CDF395DB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F105-D4C7-48EC-A68D-D111CE563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789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6C56D9-86A8-E564-19B7-8F349CBAF4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75741-2866-9ADE-2095-41837971E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CF77C-0A8E-66CC-2FCE-8370883C3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83EA-EFE9-4442-9777-5B619631226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13EFD-A013-B5CC-832F-03A70CCDC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7D41F-0388-3036-8FF9-8ECD5156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F105-D4C7-48EC-A68D-D111CE563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1208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A09E-A1E3-4CB8-F5AD-D226E7B41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09FE-7C7F-29FA-51CE-0AAD496CB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E07F3-A172-2C6C-C56D-60159F53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83EA-EFE9-4442-9777-5B619631226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94AB4-843A-43DD-0B6A-42CED7EE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80DCB-D2DE-F6A9-FBA4-5B1058F2E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F105-D4C7-48EC-A68D-D111CE563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50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348D-F4AB-069B-F621-179717A9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EE0C7-83CA-B053-E6F2-2E53CE7F9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5CBA3-164B-EDA2-AA9F-32CF81FB9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83EA-EFE9-4442-9777-5B619631226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443BA-EC2B-F54D-E23E-3A5CC626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279DA-059F-50D7-80A2-7AE191C20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F105-D4C7-48EC-A68D-D111CE563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03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71651-AEBF-3F7B-6063-2A5165CAE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F3539-5353-5941-FF2E-54A40B0AEC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B8B662-124D-90ED-D207-70E3499F7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1E210-E80F-90A5-0834-DBBBB437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83EA-EFE9-4442-9777-5B619631226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EB34C-FB2D-1E22-8ACD-F585D4EA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CDB93-5341-11B4-57B6-EBFB377D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F105-D4C7-48EC-A68D-D111CE563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315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305F1-7494-8C24-3E3E-26328B07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BBF8F-467F-167A-F581-15AEC498F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82ABD-486C-2D19-A931-4E2945DDB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030BA-0458-74DD-B444-E3AE7F944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F8EAA7-D364-5D7D-0364-C3068B9AF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8BD3C-6749-DD66-2F1A-3615A7D8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83EA-EFE9-4442-9777-5B619631226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5795DE-0D47-6011-AD56-C3D3C02F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884BC6-83B1-F8FD-68E9-DCB924008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F105-D4C7-48EC-A68D-D111CE563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59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1438-C129-5AE2-2D59-89D6DECCC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36F80-6AF5-9634-4197-CDB009EA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83EA-EFE9-4442-9777-5B619631226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7C1D9-480A-8B2E-5554-C0A52EB8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A5B0D-4241-4A7E-931D-ACEFF55F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F105-D4C7-48EC-A68D-D111CE563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98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3D5C4A-9240-6590-3C12-A50BFFC1B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83EA-EFE9-4442-9777-5B619631226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D55395-5DA3-D88F-1BF7-36920F201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051882-5730-83B2-8D8A-E165D8A2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F105-D4C7-48EC-A68D-D111CE563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03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D8CB-D8D4-FF6A-E6CE-1373E98D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6C17C-94FA-6B68-A63A-E7AE6E406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29AFF-C545-6320-327B-D10DD2C08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666F2-5110-E292-2148-60F19A65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83EA-EFE9-4442-9777-5B619631226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BDC79-5CE9-FAA4-F8BA-B33985B8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736515-1FD4-66E5-CC9B-1BCD9FBE3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F105-D4C7-48EC-A68D-D111CE563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341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00FE9-0BC8-BAB1-A28E-A5DB8E706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E831FB-8C19-64CD-0250-5B15282EB7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409E51-6FF8-F7F6-0E19-17651B2E2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81B6C-3CBA-45A5-735B-0E3E5706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A83EA-EFE9-4442-9777-5B619631226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BB6FC-D830-B556-212C-9516E8876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46BFE-5C16-0E2B-6E13-295E451B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6F105-D4C7-48EC-A68D-D111CE563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28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75C67-0164-4402-1B87-E04D468FA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D6BAA-9D61-4A81-7C6F-D5006B7B8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19E48-BEA8-90F0-89BF-90ABD8BA0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A83EA-EFE9-4442-9777-5B619631226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173F5-EC7B-DE65-2587-8331EE6976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D8E28-6372-3FB2-95B6-D7E1CEB823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6F105-D4C7-48EC-A68D-D111CE563D5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87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B352C3-BC1B-E759-EE4F-07D37B249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9020"/>
            <a:ext cx="12192000" cy="1879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F5F05D-9E38-9815-E573-2D7E081B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10" y="3347801"/>
            <a:ext cx="5896798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868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BALKEES</dc:creator>
  <cp:lastModifiedBy>BALKEES</cp:lastModifiedBy>
  <cp:revision>1</cp:revision>
  <dcterms:created xsi:type="dcterms:W3CDTF">2025-08-29T11:35:24Z</dcterms:created>
  <dcterms:modified xsi:type="dcterms:W3CDTF">2025-08-29T11:35:37Z</dcterms:modified>
</cp:coreProperties>
</file>