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F87A-4105-5BDB-6335-CC7223E21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D8200-CECB-4069-D07E-9D28C1114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F01E-340B-9310-96A7-4A372461E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50F39-3371-B92E-09B4-2DB44383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B2794-B25C-3FBA-67E2-DDA4C311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77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4D41-522E-05A2-5E4F-0CA8ECCFC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1EE99-3E94-0C41-AAD3-0E77988E0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F5D4-B9D5-0E22-0BEA-2EDA9144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E194-1C64-4477-B7B1-CBD4F7B2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04D0-8F82-E7D0-53FE-6854F7ED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71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AFEBA-E14A-FEE1-5F01-46C64C71E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C217A-D225-F195-B34A-3D160302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BAD2B-0588-3258-7020-B36348A59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19822-943A-050D-85E6-B252B840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5EB9-4775-99DC-C12C-AC9D3B1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31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0239-187C-F54B-3F66-706C7A68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A0EF-2285-D48A-AB13-EAAE7A41D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6B62C-81DD-D3A5-3E16-39E3FEBB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75F5-AB7A-8F62-3EF2-F5098DE1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2A0C-6923-1AC1-5DF4-D0978828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9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56AB-65DE-F634-08C7-6134A4EE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135C1-50C7-D629-060F-C1CBE5E4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15B24-3CEF-5B90-30BB-BA5A62C8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51B17-6A1F-D0CC-E079-490556B8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D8319-C615-B37A-58AA-47EC237F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208F-89DD-D198-7605-7D79DCB0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1EED-DDCB-3A85-4C18-8C9F07FB2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6153A-0A10-F32B-6887-2CB5CB3B1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AAE62-360F-6053-4B7A-1667DB78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7B141-9277-A248-E942-F8C74F1D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C5A12-5D6F-93BC-5261-BDCF8BE7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1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516E-F64D-AC3B-0DB2-A5D1F20B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9538-580A-5516-04AC-34E21585C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8E2E8-3411-95C3-A5CD-92BF6F81F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A736A-4E1C-02E9-EE89-96356EF6E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EB5F95-E1C7-6C52-4DC1-FF349BFF9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2E75A-EF2F-EC95-62A3-C4BD8E7F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28C83-7052-7184-BF32-DB425B4A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539A7-5E05-79BE-EB93-9B8E2F07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6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28C8-A59C-070C-9C3A-983DA045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17475-4D0E-190F-FCC6-9C9D12C6F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E2523-8CE0-47E7-96CA-FDC6C789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CEDDD-8F0D-3FA9-879C-F835D9A1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9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94AC5-BE05-8A90-9D07-6EB842A0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48296-7106-7746-3EF8-5A4ADB14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8C117-854A-F832-E16C-FA2ED475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83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7731-2FAE-DDD2-1911-4CC95C91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14B0-AED2-ED82-66E5-21BE233F3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9602A-CB12-6ECF-CBF0-5745B01D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97B30-85A3-22CC-2D69-28CE3F9D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FC4C5-C811-1211-4180-12082BCB3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E2DF6-743E-C3BA-F352-FF1B2936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7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9B9E9-38E2-9482-F8CC-720D14888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B27AD-BA34-B51F-2597-E80049115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F2969-0586-9E91-14AC-10AD39057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BBD67-E37E-D22E-3907-2B403683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F1325-734E-9F0F-D3E8-C7A43B00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BF990-A9D7-689F-B923-1FD9F6270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D9E9B-C32D-7C94-ED16-13E0CF4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C639A-FDF2-5E65-ADF1-CC930294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B444C-A763-6BFB-B3AA-549B9F49E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B410-A7DE-4E39-A75B-2B40E2969CF1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6CC2-EBD3-2D81-7C5F-3EBCE8230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B0B1-2AA3-A10E-558D-9B260E215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BEC3-8DEE-4068-8AF6-BA23131632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76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F4C9E-971C-8ECF-7597-DADDBA906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2" y="182881"/>
            <a:ext cx="3894267" cy="3246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A8AEAB-D3BD-71E9-BBFF-78E824737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8" y="182879"/>
            <a:ext cx="3689873" cy="3246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B6718-7CC6-A8FC-B24E-716F7F77B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42" y="182879"/>
            <a:ext cx="3887096" cy="3246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CDD56-26CA-E887-9516-A1B66BA087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54" y="3625327"/>
            <a:ext cx="5723067" cy="3049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57A0D0-8063-BBAA-7150-3A75906DF0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21" y="3625323"/>
            <a:ext cx="5271248" cy="30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2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BALKEES</dc:creator>
  <cp:lastModifiedBy>BALKEES</cp:lastModifiedBy>
  <cp:revision>1</cp:revision>
  <dcterms:created xsi:type="dcterms:W3CDTF">2025-08-29T11:18:57Z</dcterms:created>
  <dcterms:modified xsi:type="dcterms:W3CDTF">2025-08-29T11:19:26Z</dcterms:modified>
</cp:coreProperties>
</file>