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hDJ4wEgSKibKmMmdSVvmBq4+i9h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eksandr Smirnov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2A59A3-ED46-4202-AACF-E17FF60FD460}">
  <a:tblStyle styleId="{772A59A3-ED46-4202-AACF-E17FF60FD4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/>
    <p:restoredTop sz="80827"/>
  </p:normalViewPr>
  <p:slideViewPr>
    <p:cSldViewPr snapToGrid="0">
      <p:cViewPr varScale="1">
        <p:scale>
          <a:sx n="122" d="100"/>
          <a:sy n="122" d="100"/>
        </p:scale>
        <p:origin x="15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45" Type="http://customschemas.google.com/relationships/presentationmetadata" Target="metadata"/><Relationship Id="rId49" Type="http://schemas.openxmlformats.org/officeDocument/2006/relationships/theme" Target="theme/theme1.xml"/><Relationship Id="rId4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D082B7-BF61-CA54-22F5-ECC88AD2765A}"/>
              </a:ext>
            </a:extLst>
          </p:cNvPr>
          <p:cNvSpPr/>
          <p:nvPr/>
        </p:nvSpPr>
        <p:spPr>
          <a:xfrm>
            <a:off x="495460" y="54395"/>
            <a:ext cx="11608700" cy="6805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052BEF-01BE-B166-5CA8-D29A50B29281}"/>
              </a:ext>
            </a:extLst>
          </p:cNvPr>
          <p:cNvSpPr/>
          <p:nvPr/>
        </p:nvSpPr>
        <p:spPr>
          <a:xfrm>
            <a:off x="1552073" y="4047720"/>
            <a:ext cx="2573079" cy="2647507"/>
          </a:xfrm>
          <a:prstGeom prst="rect">
            <a:avLst/>
          </a:prstGeom>
          <a:noFill/>
          <a:ln w="508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9AFA2-8782-5269-5674-DE3DF73C2040}"/>
              </a:ext>
            </a:extLst>
          </p:cNvPr>
          <p:cNvSpPr/>
          <p:nvPr/>
        </p:nvSpPr>
        <p:spPr>
          <a:xfrm>
            <a:off x="6099746" y="4047063"/>
            <a:ext cx="3911353" cy="2647507"/>
          </a:xfrm>
          <a:prstGeom prst="rect">
            <a:avLst/>
          </a:prstGeom>
          <a:noFill/>
          <a:ln w="508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D30952-55E8-AC13-B290-206D9EAD4859}"/>
              </a:ext>
            </a:extLst>
          </p:cNvPr>
          <p:cNvGrpSpPr/>
          <p:nvPr/>
        </p:nvGrpSpPr>
        <p:grpSpPr>
          <a:xfrm>
            <a:off x="10526484" y="4774591"/>
            <a:ext cx="1577676" cy="1512797"/>
            <a:chOff x="10866509" y="-12128"/>
            <a:chExt cx="1577676" cy="1512797"/>
          </a:xfrm>
        </p:grpSpPr>
        <p:pic>
          <p:nvPicPr>
            <p:cNvPr id="12" name="Graphic 11" descr="Server outline">
              <a:extLst>
                <a:ext uri="{FF2B5EF4-FFF2-40B4-BE49-F238E27FC236}">
                  <a16:creationId xmlns:a16="http://schemas.microsoft.com/office/drawing/2014/main" id="{4A190E6B-1E2D-F2BB-540E-1DAA0EC8F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93710" y="132613"/>
              <a:ext cx="1368056" cy="136805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CAD78D-7C99-8C37-E172-D830751010D8}"/>
                </a:ext>
              </a:extLst>
            </p:cNvPr>
            <p:cNvSpPr txBox="1"/>
            <p:nvPr/>
          </p:nvSpPr>
          <p:spPr>
            <a:xfrm>
              <a:off x="10866509" y="-12128"/>
              <a:ext cx="15776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Open-</a:t>
              </a:r>
              <a:r>
                <a:rPr lang="en-US" b="1" dirty="0" err="1"/>
                <a:t>meteo</a:t>
              </a:r>
              <a:r>
                <a:rPr lang="en-US" b="1" dirty="0"/>
                <a:t> API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843786-85DD-28EA-B455-7A171C7BC5F4}"/>
              </a:ext>
            </a:extLst>
          </p:cNvPr>
          <p:cNvGrpSpPr/>
          <p:nvPr/>
        </p:nvGrpSpPr>
        <p:grpSpPr>
          <a:xfrm>
            <a:off x="2094658" y="4940820"/>
            <a:ext cx="1487908" cy="1220122"/>
            <a:chOff x="8710703" y="4106792"/>
            <a:chExt cx="1487908" cy="1220122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506C991A-6C6D-01F6-B72D-C2598D61F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58818" y="4442638"/>
              <a:ext cx="884276" cy="88427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1662F6-14EE-F729-7FC6-A89A52773918}"/>
                </a:ext>
              </a:extLst>
            </p:cNvPr>
            <p:cNvSpPr txBox="1"/>
            <p:nvPr/>
          </p:nvSpPr>
          <p:spPr>
            <a:xfrm>
              <a:off x="8710703" y="4106792"/>
              <a:ext cx="14879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Apache Airflow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74D624-B634-582A-F9C7-BEB70E2FD1CA}"/>
              </a:ext>
            </a:extLst>
          </p:cNvPr>
          <p:cNvGrpSpPr/>
          <p:nvPr/>
        </p:nvGrpSpPr>
        <p:grpSpPr>
          <a:xfrm>
            <a:off x="6675206" y="4942281"/>
            <a:ext cx="1143000" cy="1336477"/>
            <a:chOff x="8984512" y="4085811"/>
            <a:chExt cx="1143000" cy="1336477"/>
          </a:xfrm>
        </p:grpSpPr>
        <p:pic>
          <p:nvPicPr>
            <p:cNvPr id="20" name="Picture 19" descr="A logo with a black background&#10;&#10;AI-generated content may be incorrect.">
              <a:extLst>
                <a:ext uri="{FF2B5EF4-FFF2-40B4-BE49-F238E27FC236}">
                  <a16:creationId xmlns:a16="http://schemas.microsoft.com/office/drawing/2014/main" id="{4E317315-7A24-1603-809D-63177616D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84512" y="4393588"/>
              <a:ext cx="1143000" cy="10287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33789C-2EBA-AC74-8BE5-AD9C50057A4A}"/>
                </a:ext>
              </a:extLst>
            </p:cNvPr>
            <p:cNvSpPr txBox="1"/>
            <p:nvPr/>
          </p:nvSpPr>
          <p:spPr>
            <a:xfrm>
              <a:off x="9197164" y="4085811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DBT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9DC902-EA14-1C34-8A3B-22CE42151E43}"/>
              </a:ext>
            </a:extLst>
          </p:cNvPr>
          <p:cNvGrpSpPr/>
          <p:nvPr/>
        </p:nvGrpSpPr>
        <p:grpSpPr>
          <a:xfrm>
            <a:off x="9159546" y="3511540"/>
            <a:ext cx="1851872" cy="1199072"/>
            <a:chOff x="868423" y="2847208"/>
            <a:chExt cx="1677062" cy="1013266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224CD0E-611B-C0B3-215F-5FF76C090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90029" y="2976198"/>
              <a:ext cx="884276" cy="884276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5B0E965-64A2-817F-2510-8DD31DBF87ED}"/>
                </a:ext>
              </a:extLst>
            </p:cNvPr>
            <p:cNvSpPr txBox="1"/>
            <p:nvPr/>
          </p:nvSpPr>
          <p:spPr>
            <a:xfrm>
              <a:off x="868423" y="2847208"/>
              <a:ext cx="16770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Docker Container</a:t>
              </a:r>
            </a:p>
          </p:txBody>
        </p:sp>
      </p:grp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15454BE-9BEC-54B3-33B1-CCDE2F0243FA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2683536" y="1726517"/>
            <a:ext cx="2476280" cy="2166127"/>
          </a:xfrm>
          <a:prstGeom prst="bentConnector3">
            <a:avLst>
              <a:gd name="adj1" fmla="val 100237"/>
            </a:avLst>
          </a:prstGeom>
          <a:ln w="50800">
            <a:solidFill>
              <a:schemeClr val="accent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4132448-27D5-859E-1CCF-E02F4988FE33}"/>
              </a:ext>
            </a:extLst>
          </p:cNvPr>
          <p:cNvSpPr txBox="1"/>
          <p:nvPr/>
        </p:nvSpPr>
        <p:spPr>
          <a:xfrm>
            <a:off x="2811537" y="1235594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Bind Mount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2A341E-6BAF-2015-35C5-B6C61B93E1FF}"/>
              </a:ext>
            </a:extLst>
          </p:cNvPr>
          <p:cNvSpPr txBox="1"/>
          <p:nvPr/>
        </p:nvSpPr>
        <p:spPr>
          <a:xfrm>
            <a:off x="3204843" y="2570168"/>
            <a:ext cx="20473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Send command through socket</a:t>
            </a:r>
          </a:p>
          <a:p>
            <a:r>
              <a:rPr lang="en-US" b="1" dirty="0"/>
              <a:t>to launch DBT</a:t>
            </a:r>
          </a:p>
        </p:txBody>
      </p:sp>
      <p:grpSp>
        <p:nvGrpSpPr>
          <p:cNvPr id="3080" name="Group 3079">
            <a:extLst>
              <a:ext uri="{FF2B5EF4-FFF2-40B4-BE49-F238E27FC236}">
                <a16:creationId xmlns:a16="http://schemas.microsoft.com/office/drawing/2014/main" id="{4C25A548-EACA-F0FA-ECF8-86CAB0D4B8AA}"/>
              </a:ext>
            </a:extLst>
          </p:cNvPr>
          <p:cNvGrpSpPr/>
          <p:nvPr/>
        </p:nvGrpSpPr>
        <p:grpSpPr>
          <a:xfrm>
            <a:off x="4873938" y="895566"/>
            <a:ext cx="1744388" cy="1218951"/>
            <a:chOff x="4809112" y="273637"/>
            <a:chExt cx="1744388" cy="1218951"/>
          </a:xfrm>
        </p:grpSpPr>
        <p:pic>
          <p:nvPicPr>
            <p:cNvPr id="3078" name="Graphic 3077">
              <a:extLst>
                <a:ext uri="{FF2B5EF4-FFF2-40B4-BE49-F238E27FC236}">
                  <a16:creationId xmlns:a16="http://schemas.microsoft.com/office/drawing/2014/main" id="{CEC479D4-CD53-FCF7-50FF-8EE39F93A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49955" y="556022"/>
              <a:ext cx="1187993" cy="936566"/>
            </a:xfrm>
            <a:prstGeom prst="rect">
              <a:avLst/>
            </a:prstGeom>
          </p:spPr>
        </p:pic>
        <p:sp>
          <p:nvSpPr>
            <p:cNvPr id="3079" name="TextBox 3078">
              <a:extLst>
                <a:ext uri="{FF2B5EF4-FFF2-40B4-BE49-F238E27FC236}">
                  <a16:creationId xmlns:a16="http://schemas.microsoft.com/office/drawing/2014/main" id="{D063D663-FE2B-A6EC-E411-81A9F712FCF3}"/>
                </a:ext>
              </a:extLst>
            </p:cNvPr>
            <p:cNvSpPr txBox="1"/>
            <p:nvPr/>
          </p:nvSpPr>
          <p:spPr>
            <a:xfrm>
              <a:off x="4809112" y="273637"/>
              <a:ext cx="1744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Docker Daemon</a:t>
              </a:r>
            </a:p>
          </p:txBody>
        </p:sp>
      </p:grpSp>
      <p:cxnSp>
        <p:nvCxnSpPr>
          <p:cNvPr id="3086" name="Straight Connector 3085">
            <a:extLst>
              <a:ext uri="{FF2B5EF4-FFF2-40B4-BE49-F238E27FC236}">
                <a16:creationId xmlns:a16="http://schemas.microsoft.com/office/drawing/2014/main" id="{7BA0C48E-538D-7371-5662-F7C64E631836}"/>
              </a:ext>
            </a:extLst>
          </p:cNvPr>
          <p:cNvCxnSpPr>
            <a:cxnSpLocks/>
          </p:cNvCxnSpPr>
          <p:nvPr/>
        </p:nvCxnSpPr>
        <p:spPr>
          <a:xfrm flipH="1">
            <a:off x="8290631" y="2338399"/>
            <a:ext cx="680855" cy="1596715"/>
          </a:xfrm>
          <a:prstGeom prst="line">
            <a:avLst/>
          </a:prstGeom>
          <a:ln w="508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0" name="TextBox 3089">
            <a:extLst>
              <a:ext uri="{FF2B5EF4-FFF2-40B4-BE49-F238E27FC236}">
                <a16:creationId xmlns:a16="http://schemas.microsoft.com/office/drawing/2014/main" id="{D511136E-5F68-4186-91D1-4E1CADC28882}"/>
              </a:ext>
            </a:extLst>
          </p:cNvPr>
          <p:cNvSpPr txBox="1"/>
          <p:nvPr/>
        </p:nvSpPr>
        <p:spPr>
          <a:xfrm>
            <a:off x="7706978" y="2941657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Bind Mount</a:t>
            </a:r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39408B42-6B26-5EED-2622-4099D382B6E3}"/>
              </a:ext>
            </a:extLst>
          </p:cNvPr>
          <p:cNvSpPr/>
          <p:nvPr/>
        </p:nvSpPr>
        <p:spPr>
          <a:xfrm>
            <a:off x="4609810" y="870643"/>
            <a:ext cx="6041419" cy="140159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93" name="Graphic 3092" descr="Computer outline">
            <a:extLst>
              <a:ext uri="{FF2B5EF4-FFF2-40B4-BE49-F238E27FC236}">
                <a16:creationId xmlns:a16="http://schemas.microsoft.com/office/drawing/2014/main" id="{C3A85634-61E0-FA5F-B8E8-A492636A1F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39692" y="54395"/>
            <a:ext cx="914400" cy="914400"/>
          </a:xfrm>
          <a:prstGeom prst="rect">
            <a:avLst/>
          </a:prstGeom>
        </p:spPr>
      </p:pic>
      <p:sp>
        <p:nvSpPr>
          <p:cNvPr id="3094" name="TextBox 3093">
            <a:extLst>
              <a:ext uri="{FF2B5EF4-FFF2-40B4-BE49-F238E27FC236}">
                <a16:creationId xmlns:a16="http://schemas.microsoft.com/office/drawing/2014/main" id="{A394549E-C32C-2FDA-5C83-F236AF2592F3}"/>
              </a:ext>
            </a:extLst>
          </p:cNvPr>
          <p:cNvSpPr txBox="1"/>
          <p:nvPr/>
        </p:nvSpPr>
        <p:spPr>
          <a:xfrm>
            <a:off x="8095174" y="358619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Local PC</a:t>
            </a:r>
          </a:p>
        </p:txBody>
      </p:sp>
      <p:cxnSp>
        <p:nvCxnSpPr>
          <p:cNvPr id="3102" name="Straight Arrow Connector 3101">
            <a:extLst>
              <a:ext uri="{FF2B5EF4-FFF2-40B4-BE49-F238E27FC236}">
                <a16:creationId xmlns:a16="http://schemas.microsoft.com/office/drawing/2014/main" id="{30FD4037-BCE6-5D23-97ED-B84046B6C0D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687916" y="2129338"/>
            <a:ext cx="1199942" cy="296683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6" name="TextBox 3105">
            <a:extLst>
              <a:ext uri="{FF2B5EF4-FFF2-40B4-BE49-F238E27FC236}">
                <a16:creationId xmlns:a16="http://schemas.microsoft.com/office/drawing/2014/main" id="{77920193-7554-1FFA-B516-BF1799570784}"/>
              </a:ext>
            </a:extLst>
          </p:cNvPr>
          <p:cNvSpPr txBox="1"/>
          <p:nvPr/>
        </p:nvSpPr>
        <p:spPr>
          <a:xfrm>
            <a:off x="5299274" y="3353485"/>
            <a:ext cx="1442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Run DBT </a:t>
            </a:r>
          </a:p>
        </p:txBody>
      </p:sp>
      <p:cxnSp>
        <p:nvCxnSpPr>
          <p:cNvPr id="3109" name="Straight Arrow Connector 3108">
            <a:extLst>
              <a:ext uri="{FF2B5EF4-FFF2-40B4-BE49-F238E27FC236}">
                <a16:creationId xmlns:a16="http://schemas.microsoft.com/office/drawing/2014/main" id="{E07E318D-3ACE-BE97-6BB6-8C086DA1CE9F}"/>
              </a:ext>
            </a:extLst>
          </p:cNvPr>
          <p:cNvCxnSpPr>
            <a:cxnSpLocks/>
          </p:cNvCxnSpPr>
          <p:nvPr/>
        </p:nvCxnSpPr>
        <p:spPr>
          <a:xfrm flipV="1">
            <a:off x="8539039" y="2022748"/>
            <a:ext cx="906365" cy="230206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18" name="Graphic 3117" descr="Document outline">
            <a:extLst>
              <a:ext uri="{FF2B5EF4-FFF2-40B4-BE49-F238E27FC236}">
                <a16:creationId xmlns:a16="http://schemas.microsoft.com/office/drawing/2014/main" id="{1A3EAA58-8AC2-580B-E49D-DFAA888CED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26069" y="1064843"/>
            <a:ext cx="914400" cy="914400"/>
          </a:xfrm>
          <a:prstGeom prst="rect">
            <a:avLst/>
          </a:prstGeom>
        </p:spPr>
      </p:pic>
      <p:cxnSp>
        <p:nvCxnSpPr>
          <p:cNvPr id="3123" name="Straight Arrow Connector 3122">
            <a:extLst>
              <a:ext uri="{FF2B5EF4-FFF2-40B4-BE49-F238E27FC236}">
                <a16:creationId xmlns:a16="http://schemas.microsoft.com/office/drawing/2014/main" id="{5E57A800-BFD1-D43A-872F-3DAC8A94B069}"/>
              </a:ext>
            </a:extLst>
          </p:cNvPr>
          <p:cNvCxnSpPr>
            <a:cxnSpLocks/>
          </p:cNvCxnSpPr>
          <p:nvPr/>
        </p:nvCxnSpPr>
        <p:spPr>
          <a:xfrm flipV="1">
            <a:off x="7653867" y="5207379"/>
            <a:ext cx="400225" cy="67402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5" name="Straight Arrow Connector 3134">
            <a:extLst>
              <a:ext uri="{FF2B5EF4-FFF2-40B4-BE49-F238E27FC236}">
                <a16:creationId xmlns:a16="http://schemas.microsoft.com/office/drawing/2014/main" id="{A3F14A96-5DB4-9B41-4AA3-ABE7E9C0A5C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972683" y="4811643"/>
            <a:ext cx="1613876" cy="599216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6" name="TextBox 3135">
            <a:extLst>
              <a:ext uri="{FF2B5EF4-FFF2-40B4-BE49-F238E27FC236}">
                <a16:creationId xmlns:a16="http://schemas.microsoft.com/office/drawing/2014/main" id="{09795730-7CBC-FF75-8DF5-256AC7A17EAF}"/>
              </a:ext>
            </a:extLst>
          </p:cNvPr>
          <p:cNvSpPr txBox="1"/>
          <p:nvPr/>
        </p:nvSpPr>
        <p:spPr>
          <a:xfrm>
            <a:off x="7950903" y="1379046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DuckDB</a:t>
            </a:r>
            <a:r>
              <a:rPr lang="en-US" b="1" dirty="0"/>
              <a:t> File</a:t>
            </a:r>
          </a:p>
        </p:txBody>
      </p:sp>
      <p:cxnSp>
        <p:nvCxnSpPr>
          <p:cNvPr id="3144" name="Elbow Connector 3143">
            <a:extLst>
              <a:ext uri="{FF2B5EF4-FFF2-40B4-BE49-F238E27FC236}">
                <a16:creationId xmlns:a16="http://schemas.microsoft.com/office/drawing/2014/main" id="{8DC0E8CB-5BDE-7CD6-F9EC-97FBBF27A75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26399" y="2242702"/>
            <a:ext cx="2168570" cy="1411825"/>
          </a:xfrm>
          <a:prstGeom prst="bentConnector3">
            <a:avLst>
              <a:gd name="adj1" fmla="val 100011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yellow circle with a black background&#10;&#10;AI-generated content may be incorrect.">
            <a:extLst>
              <a:ext uri="{FF2B5EF4-FFF2-40B4-BE49-F238E27FC236}">
                <a16:creationId xmlns:a16="http://schemas.microsoft.com/office/drawing/2014/main" id="{41951783-1D60-5ACD-CB32-0A41AA2CE31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87347" y="4432864"/>
            <a:ext cx="985336" cy="75755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904DF36-A308-F1DB-A75F-86E038CD253C}"/>
              </a:ext>
            </a:extLst>
          </p:cNvPr>
          <p:cNvGrpSpPr/>
          <p:nvPr/>
        </p:nvGrpSpPr>
        <p:grpSpPr>
          <a:xfrm>
            <a:off x="744544" y="3491881"/>
            <a:ext cx="1851872" cy="1199072"/>
            <a:chOff x="868423" y="2847208"/>
            <a:chExt cx="1677062" cy="101326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616F469-B909-672B-E9A2-61F1175DE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90029" y="2976198"/>
              <a:ext cx="884276" cy="88427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CD9202-C6EB-9657-8B15-99E82DEE5A8B}"/>
                </a:ext>
              </a:extLst>
            </p:cNvPr>
            <p:cNvSpPr txBox="1"/>
            <p:nvPr/>
          </p:nvSpPr>
          <p:spPr>
            <a:xfrm>
              <a:off x="868423" y="2847208"/>
              <a:ext cx="16770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Docker Container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91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 Office User</dc:creator>
  <cp:lastModifiedBy>Yunfei Liao</cp:lastModifiedBy>
  <cp:revision>7</cp:revision>
  <dcterms:created xsi:type="dcterms:W3CDTF">2021-06-07T21:42:08Z</dcterms:created>
  <dcterms:modified xsi:type="dcterms:W3CDTF">2025-02-17T19:53:25Z</dcterms:modified>
</cp:coreProperties>
</file>