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7" r:id="rId4"/>
    <p:sldId id="291" r:id="rId5"/>
    <p:sldId id="284" r:id="rId6"/>
    <p:sldId id="289" r:id="rId7"/>
    <p:sldId id="290" r:id="rId8"/>
    <p:sldId id="285" r:id="rId9"/>
    <p:sldId id="286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7" r:id="rId19"/>
    <p:sldId id="264" r:id="rId20"/>
    <p:sldId id="265" r:id="rId21"/>
    <p:sldId id="266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80" r:id="rId33"/>
    <p:sldId id="281" r:id="rId34"/>
    <p:sldId id="27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5B01"/>
    <a:srgbClr val="DBDBDB"/>
    <a:srgbClr val="FFF0D9"/>
    <a:srgbClr val="FF9E01"/>
    <a:srgbClr val="FFBC01"/>
    <a:srgbClr val="FF6600"/>
    <a:srgbClr val="4040C8"/>
    <a:srgbClr val="17174F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976E-69E2-4C28-896B-CC74A755F0D3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07C0-64D6-4B37-96A0-B6C2A46F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44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976E-69E2-4C28-896B-CC74A755F0D3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07C0-64D6-4B37-96A0-B6C2A46F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11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976E-69E2-4C28-896B-CC74A755F0D3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07C0-64D6-4B37-96A0-B6C2A46F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53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976E-69E2-4C28-896B-CC74A755F0D3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07C0-64D6-4B37-96A0-B6C2A46F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36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976E-69E2-4C28-896B-CC74A755F0D3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07C0-64D6-4B37-96A0-B6C2A46F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7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976E-69E2-4C28-896B-CC74A755F0D3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07C0-64D6-4B37-96A0-B6C2A46F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96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976E-69E2-4C28-896B-CC74A755F0D3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07C0-64D6-4B37-96A0-B6C2A46F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81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976E-69E2-4C28-896B-CC74A755F0D3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07C0-64D6-4B37-96A0-B6C2A46F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976E-69E2-4C28-896B-CC74A755F0D3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07C0-64D6-4B37-96A0-B6C2A46F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20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976E-69E2-4C28-896B-CC74A755F0D3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07C0-64D6-4B37-96A0-B6C2A46F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6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976E-69E2-4C28-896B-CC74A755F0D3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07C0-64D6-4B37-96A0-B6C2A46F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03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976E-69E2-4C28-896B-CC74A755F0D3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807C0-64D6-4B37-96A0-B6C2A46F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71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1673392" y="1277904"/>
            <a:ext cx="1440000" cy="1440000"/>
          </a:xfrm>
          <a:prstGeom prst="ellipse">
            <a:avLst/>
          </a:prstGeom>
          <a:solidFill>
            <a:srgbClr val="17174F"/>
          </a:solidFill>
          <a:ln>
            <a:noFill/>
          </a:ln>
          <a:effectLst>
            <a:glow rad="317500">
              <a:schemeClr val="accent6">
                <a:satMod val="175000"/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4" b="100000" l="1006" r="96177">
                        <a14:backgroundMark x1="42807" y1="77710" x2="42807" y2="77710"/>
                        <a14:backgroundMark x1="60513" y1="24652" x2="60513" y2="24652"/>
                      </a14:backgroundRemoval>
                    </a14:imgEffect>
                    <a14:imgEffect>
                      <a14:colorTemperature colorTemp="51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36" y="1484784"/>
            <a:ext cx="1148487" cy="953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5865" y="1943350"/>
            <a:ext cx="27807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Дмитрий Викторович НЕСТЕРОВ</a:t>
            </a:r>
            <a:endParaRPr lang="ru-RU" sz="150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1006" y="2196173"/>
            <a:ext cx="29591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kern="0" spc="6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Биология ЕГЭ</a:t>
            </a:r>
            <a:endParaRPr lang="ru-RU" sz="3500" kern="0" spc="6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491880" y="1844824"/>
            <a:ext cx="648072" cy="0"/>
          </a:xfrm>
          <a:prstGeom prst="line">
            <a:avLst/>
          </a:prstGeom>
          <a:solidFill>
            <a:srgbClr val="17174F"/>
          </a:solidFill>
          <a:ln w="60325" cap="rnd" cmpd="sng">
            <a:solidFill>
              <a:srgbClr val="17174F"/>
            </a:solidFill>
          </a:ln>
          <a:effectLst>
            <a:glow rad="25400">
              <a:srgbClr val="17174F">
                <a:alpha val="38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456232" y="1097904"/>
            <a:ext cx="4635000" cy="18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33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>
            <a:grpSpLocks noChangeAspect="1"/>
          </p:cNvGrpSpPr>
          <p:nvPr/>
        </p:nvGrpSpPr>
        <p:grpSpPr>
          <a:xfrm>
            <a:off x="-6339700" y="0"/>
            <a:ext cx="16178082" cy="7772612"/>
            <a:chOff x="-2916832" y="1517848"/>
            <a:chExt cx="21253915" cy="10211254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-2916832" y="1517848"/>
              <a:ext cx="21240000" cy="835200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44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468544" y="4653137"/>
              <a:ext cx="8868539" cy="70759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34400" dirty="0" smtClean="0">
                  <a:ln>
                    <a:solidFill>
                      <a:srgbClr val="FFC000"/>
                    </a:solidFill>
                  </a:ln>
                  <a:solidFill>
                    <a:schemeClr val="bg1"/>
                  </a:solidFill>
                  <a:latin typeface="Copyist" pitchFamily="2" charset="0"/>
                  <a:cs typeface="Aharoni" pitchFamily="2" charset="-79"/>
                </a:rPr>
                <a:t>человека</a:t>
              </a:r>
              <a:endParaRPr lang="ru-RU" sz="344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Copyist" pitchFamily="2" charset="0"/>
                <a:cs typeface="Aharoni" pitchFamily="2" charset="-79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2157023" y="1517848"/>
              <a:ext cx="14668301" cy="70759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34400" dirty="0" smtClean="0">
                  <a:ln>
                    <a:solidFill>
                      <a:srgbClr val="FFC000"/>
                    </a:solidFill>
                  </a:ln>
                  <a:solidFill>
                    <a:schemeClr val="bg1"/>
                  </a:solidFill>
                  <a:latin typeface="Copyist" pitchFamily="2" charset="0"/>
                  <a:cs typeface="Aharoni" pitchFamily="2" charset="-79"/>
                </a:rPr>
                <a:t>Анатомия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73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>
            <a:grpSpLocks noChangeAspect="1"/>
          </p:cNvGrpSpPr>
          <p:nvPr/>
        </p:nvGrpSpPr>
        <p:grpSpPr>
          <a:xfrm>
            <a:off x="-8101408" y="775451"/>
            <a:ext cx="19349972" cy="7921629"/>
            <a:chOff x="-2916832" y="1517848"/>
            <a:chExt cx="23172341" cy="11349644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-2916832" y="1517848"/>
              <a:ext cx="22849249" cy="999166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7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16546" y="3629293"/>
              <a:ext cx="15238963" cy="92381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1300" dirty="0" err="1" smtClean="0">
                  <a:ln>
                    <a:solidFill>
                      <a:srgbClr val="FFC000"/>
                    </a:solidFill>
                  </a:ln>
                  <a:solidFill>
                    <a:schemeClr val="bg1"/>
                  </a:solidFill>
                  <a:latin typeface="Copyist" pitchFamily="2" charset="0"/>
                  <a:cs typeface="Aharoni" pitchFamily="2" charset="-79"/>
                </a:rPr>
                <a:t>Hominis</a:t>
              </a:r>
              <a:endParaRPr lang="ru-RU" sz="344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Copyist" pitchFamily="2" charset="0"/>
                <a:cs typeface="Aharoni" pitchFamily="2" charset="-79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848" y="1517848"/>
              <a:ext cx="5646098" cy="3792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600" dirty="0" err="1" smtClean="0">
                  <a:ln>
                    <a:solidFill>
                      <a:srgbClr val="FFC000"/>
                    </a:solidFill>
                  </a:ln>
                  <a:solidFill>
                    <a:schemeClr val="bg1"/>
                  </a:solidFill>
                  <a:latin typeface="Copyist" pitchFamily="2" charset="0"/>
                  <a:cs typeface="Aharoni" pitchFamily="2" charset="-79"/>
                </a:rPr>
                <a:t>Anatomia</a:t>
              </a:r>
              <a:endParaRPr lang="ru-RU" sz="16600" dirty="0" smtClean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Copyist" pitchFamily="2" charset="0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52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>
            <a:grpSpLocks noChangeAspect="1"/>
          </p:cNvGrpSpPr>
          <p:nvPr/>
        </p:nvGrpSpPr>
        <p:grpSpPr>
          <a:xfrm>
            <a:off x="-6339700" y="0"/>
            <a:ext cx="18442119" cy="7725192"/>
            <a:chOff x="-2916832" y="1517848"/>
            <a:chExt cx="22849249" cy="1014895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-2916832" y="1517848"/>
              <a:ext cx="22849249" cy="999166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600" b="1" dirty="0">
                <a:solidFill>
                  <a:schemeClr val="bg1"/>
                </a:solidFill>
                <a:latin typeface="Amadeus" pitchFamily="2" charset="0"/>
                <a:cs typeface="Angsana New" pitchFamily="18" charset="-34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76759" y="1517848"/>
              <a:ext cx="12453452" cy="101489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9600" b="1" dirty="0" err="1" smtClean="0">
                  <a:ln>
                    <a:solidFill>
                      <a:srgbClr val="FFC000"/>
                    </a:solidFill>
                  </a:ln>
                  <a:solidFill>
                    <a:schemeClr val="bg1"/>
                  </a:solidFill>
                  <a:latin typeface="Amadeus" pitchFamily="2" charset="0"/>
                  <a:cs typeface="Angsana New" pitchFamily="18" charset="-34"/>
                </a:rPr>
                <a:t>Hominis</a:t>
              </a:r>
              <a:endParaRPr lang="ru-RU" sz="28700" b="1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Amadeus" pitchFamily="2" charset="0"/>
                <a:cs typeface="Angsana New" pitchFamily="18" charset="-34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2179487" y="1860274"/>
              <a:ext cx="6933782" cy="24462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500" dirty="0" err="1" smtClean="0">
                  <a:ln>
                    <a:solidFill>
                      <a:srgbClr val="FFC000"/>
                    </a:solidFill>
                  </a:ln>
                  <a:solidFill>
                    <a:schemeClr val="bg1"/>
                  </a:solidFill>
                  <a:latin typeface="Bernard MT Condensed" pitchFamily="18" charset="0"/>
                  <a:cs typeface="Angsana New" pitchFamily="18" charset="-34"/>
                </a:rPr>
                <a:t>Anatomia</a:t>
              </a:r>
              <a:endParaRPr lang="ru-RU" sz="9600" dirty="0" smtClean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Venski Sad Two" pitchFamily="66" charset="0"/>
                <a:cs typeface="Angsana New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15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692696"/>
            <a:ext cx="7560000" cy="54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9030" y="3157225"/>
            <a:ext cx="368112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3800" dirty="0" smtClean="0">
                <a:ln>
                  <a:solidFill>
                    <a:srgbClr val="FFC000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pyist" pitchFamily="2" charset="0"/>
                <a:cs typeface="Aharoni" pitchFamily="2" charset="-79"/>
              </a:rPr>
              <a:t>человека</a:t>
            </a:r>
            <a:endParaRPr lang="ru-RU" sz="13800" dirty="0">
              <a:ln>
                <a:solidFill>
                  <a:srgbClr val="FFC000"/>
                </a:solidFill>
              </a:ln>
              <a:solidFill>
                <a:schemeClr val="accent6">
                  <a:lumMod val="50000"/>
                </a:schemeClr>
              </a:solidFill>
              <a:latin typeface="Copyist" pitchFamily="2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356" y="1480994"/>
            <a:ext cx="6088472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600" dirty="0" smtClean="0">
                <a:ln>
                  <a:solidFill>
                    <a:srgbClr val="FFC000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pyist" pitchFamily="2" charset="0"/>
                <a:cs typeface="Aharoni" pitchFamily="2" charset="-79"/>
              </a:rPr>
              <a:t>Эмбриология</a:t>
            </a:r>
            <a:endParaRPr lang="ru-RU" sz="13800" dirty="0" smtClean="0">
              <a:ln>
                <a:solidFill>
                  <a:srgbClr val="FFC000"/>
                </a:solidFill>
              </a:ln>
              <a:solidFill>
                <a:schemeClr val="accent6">
                  <a:lumMod val="50000"/>
                </a:schemeClr>
              </a:solidFill>
              <a:latin typeface="Copyist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803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692696"/>
            <a:ext cx="7560000" cy="54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9030" y="3157225"/>
            <a:ext cx="368112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3800" dirty="0" smtClean="0">
                <a:ln>
                  <a:solidFill>
                    <a:srgbClr val="FFC000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pyist" pitchFamily="2" charset="0"/>
                <a:cs typeface="Aharoni" pitchFamily="2" charset="-79"/>
              </a:rPr>
              <a:t>человека</a:t>
            </a:r>
            <a:endParaRPr lang="ru-RU" sz="13800" dirty="0">
              <a:ln>
                <a:solidFill>
                  <a:srgbClr val="FFC000"/>
                </a:solidFill>
              </a:ln>
              <a:solidFill>
                <a:schemeClr val="accent6">
                  <a:lumMod val="50000"/>
                </a:schemeClr>
              </a:solidFill>
              <a:latin typeface="Copyist" pitchFamily="2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356" y="1480994"/>
            <a:ext cx="6088472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600" dirty="0" smtClean="0">
                <a:ln>
                  <a:solidFill>
                    <a:srgbClr val="FFC000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pyist" pitchFamily="2" charset="0"/>
                <a:cs typeface="Aharoni" pitchFamily="2" charset="-79"/>
              </a:rPr>
              <a:t>Физиология</a:t>
            </a:r>
            <a:endParaRPr lang="ru-RU" sz="13800" dirty="0" smtClean="0">
              <a:ln>
                <a:solidFill>
                  <a:srgbClr val="FFC000"/>
                </a:solidFill>
              </a:ln>
              <a:solidFill>
                <a:schemeClr val="accent6">
                  <a:lumMod val="50000"/>
                </a:schemeClr>
              </a:solidFill>
              <a:latin typeface="Copyist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315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692696"/>
            <a:ext cx="7560000" cy="54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9030" y="3157225"/>
            <a:ext cx="368112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3800" dirty="0" smtClean="0">
                <a:ln>
                  <a:solidFill>
                    <a:srgbClr val="FFC000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pyist" pitchFamily="2" charset="0"/>
                <a:cs typeface="Aharoni" pitchFamily="2" charset="-79"/>
              </a:rPr>
              <a:t>человека</a:t>
            </a:r>
            <a:endParaRPr lang="ru-RU" sz="13800" dirty="0">
              <a:ln>
                <a:solidFill>
                  <a:srgbClr val="FFC000"/>
                </a:solidFill>
              </a:ln>
              <a:solidFill>
                <a:schemeClr val="accent6">
                  <a:lumMod val="50000"/>
                </a:schemeClr>
              </a:solidFill>
              <a:latin typeface="Copyist" pitchFamily="2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356" y="1480994"/>
            <a:ext cx="6088472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600" dirty="0" smtClean="0">
                <a:ln>
                  <a:solidFill>
                    <a:srgbClr val="FFC000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pyist" pitchFamily="2" charset="0"/>
                <a:cs typeface="Aharoni" pitchFamily="2" charset="-79"/>
              </a:rPr>
              <a:t>Биохимия</a:t>
            </a:r>
            <a:endParaRPr lang="ru-RU" sz="13800" dirty="0" smtClean="0">
              <a:ln>
                <a:solidFill>
                  <a:srgbClr val="FFC000"/>
                </a:solidFill>
              </a:ln>
              <a:solidFill>
                <a:schemeClr val="accent6">
                  <a:lumMod val="50000"/>
                </a:schemeClr>
              </a:solidFill>
              <a:latin typeface="Copyist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315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692696"/>
            <a:ext cx="7560000" cy="54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9030" y="3157225"/>
            <a:ext cx="368112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3800" dirty="0" smtClean="0">
                <a:ln>
                  <a:solidFill>
                    <a:srgbClr val="FFC000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pyist" pitchFamily="2" charset="0"/>
                <a:cs typeface="Aharoni" pitchFamily="2" charset="-79"/>
              </a:rPr>
              <a:t>человека</a:t>
            </a:r>
            <a:endParaRPr lang="ru-RU" sz="13800" dirty="0">
              <a:ln>
                <a:solidFill>
                  <a:srgbClr val="FFC000"/>
                </a:solidFill>
              </a:ln>
              <a:solidFill>
                <a:schemeClr val="accent6">
                  <a:lumMod val="50000"/>
                </a:schemeClr>
              </a:solidFill>
              <a:latin typeface="Copyist" pitchFamily="2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356" y="1480994"/>
            <a:ext cx="6088472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600" dirty="0" smtClean="0">
                <a:ln>
                  <a:solidFill>
                    <a:srgbClr val="FFC000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pyist" pitchFamily="2" charset="0"/>
                <a:cs typeface="Aharoni" pitchFamily="2" charset="-79"/>
              </a:rPr>
              <a:t>Гистология</a:t>
            </a:r>
            <a:endParaRPr lang="ru-RU" sz="13800" dirty="0" smtClean="0">
              <a:ln>
                <a:solidFill>
                  <a:srgbClr val="FFC000"/>
                </a:solidFill>
              </a:ln>
              <a:solidFill>
                <a:schemeClr val="accent6">
                  <a:lumMod val="50000"/>
                </a:schemeClr>
              </a:solidFill>
              <a:latin typeface="Copyist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315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692696"/>
            <a:ext cx="7560000" cy="5400000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9030" y="3157225"/>
            <a:ext cx="368112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3800" dirty="0" smtClean="0">
                <a:ln>
                  <a:solidFill>
                    <a:srgbClr val="66FF33"/>
                  </a:solidFill>
                </a:ln>
                <a:solidFill>
                  <a:srgbClr val="008000"/>
                </a:solidFill>
                <a:latin typeface="Copyist" pitchFamily="2" charset="0"/>
                <a:cs typeface="Aharoni" pitchFamily="2" charset="-79"/>
              </a:rPr>
              <a:t>человека</a:t>
            </a:r>
            <a:endParaRPr lang="ru-RU" sz="13800" dirty="0">
              <a:ln>
                <a:solidFill>
                  <a:srgbClr val="66FF33"/>
                </a:solidFill>
              </a:ln>
              <a:solidFill>
                <a:srgbClr val="008000"/>
              </a:solidFill>
              <a:latin typeface="Copyist" pitchFamily="2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356" y="1480994"/>
            <a:ext cx="6088472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600" dirty="0" smtClean="0">
                <a:ln>
                  <a:solidFill>
                    <a:srgbClr val="66FF33"/>
                  </a:solidFill>
                </a:ln>
                <a:solidFill>
                  <a:srgbClr val="008000"/>
                </a:solidFill>
                <a:latin typeface="Copyist" pitchFamily="2" charset="0"/>
                <a:cs typeface="Aharoni" pitchFamily="2" charset="-79"/>
              </a:rPr>
              <a:t>Анатомия</a:t>
            </a:r>
            <a:endParaRPr lang="ru-RU" sz="13800" dirty="0" smtClean="0">
              <a:ln>
                <a:solidFill>
                  <a:srgbClr val="66FF33"/>
                </a:solidFill>
              </a:ln>
              <a:solidFill>
                <a:srgbClr val="008000"/>
              </a:solidFill>
              <a:latin typeface="Copyist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612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692696"/>
            <a:ext cx="7560000" cy="5400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9030" y="3157225"/>
            <a:ext cx="368112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3800" dirty="0" smtClean="0">
                <a:ln>
                  <a:solidFill>
                    <a:srgbClr val="FF66FF"/>
                  </a:solidFill>
                </a:ln>
                <a:solidFill>
                  <a:srgbClr val="7030A0"/>
                </a:solidFill>
                <a:latin typeface="Copyist" pitchFamily="2" charset="0"/>
                <a:cs typeface="Aharoni" pitchFamily="2" charset="-79"/>
              </a:rPr>
              <a:t>человека</a:t>
            </a:r>
            <a:endParaRPr lang="ru-RU" sz="13800" dirty="0">
              <a:ln>
                <a:solidFill>
                  <a:srgbClr val="FF66FF"/>
                </a:solidFill>
              </a:ln>
              <a:solidFill>
                <a:srgbClr val="7030A0"/>
              </a:solidFill>
              <a:latin typeface="Copyist" pitchFamily="2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356" y="1480994"/>
            <a:ext cx="6088472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600" dirty="0" smtClean="0">
                <a:ln>
                  <a:solidFill>
                    <a:srgbClr val="FF66FF"/>
                  </a:solidFill>
                </a:ln>
                <a:solidFill>
                  <a:srgbClr val="7030A0"/>
                </a:solidFill>
                <a:latin typeface="Copyist" pitchFamily="2" charset="0"/>
                <a:cs typeface="Aharoni" pitchFamily="2" charset="-79"/>
              </a:rPr>
              <a:t>Эмбриология</a:t>
            </a:r>
            <a:endParaRPr lang="ru-RU" sz="13800" dirty="0" smtClean="0">
              <a:ln>
                <a:solidFill>
                  <a:srgbClr val="FF66FF"/>
                </a:solidFill>
              </a:ln>
              <a:solidFill>
                <a:srgbClr val="7030A0"/>
              </a:solidFill>
              <a:latin typeface="Copyist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4640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692696"/>
            <a:ext cx="7560000" cy="5400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9030" y="3157225"/>
            <a:ext cx="368112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3800" dirty="0" smtClean="0">
                <a:ln>
                  <a:solidFill>
                    <a:srgbClr val="004FEE"/>
                  </a:solidFill>
                </a:ln>
                <a:solidFill>
                  <a:srgbClr val="002060"/>
                </a:solidFill>
                <a:latin typeface="Copyist" pitchFamily="2" charset="0"/>
                <a:cs typeface="Aharoni" pitchFamily="2" charset="-79"/>
              </a:rPr>
              <a:t>человека</a:t>
            </a:r>
            <a:endParaRPr lang="ru-RU" sz="13800" dirty="0">
              <a:ln>
                <a:solidFill>
                  <a:srgbClr val="004FEE"/>
                </a:solidFill>
              </a:ln>
              <a:solidFill>
                <a:srgbClr val="002060"/>
              </a:solidFill>
              <a:latin typeface="Copyist" pitchFamily="2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356" y="1480994"/>
            <a:ext cx="6088472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600" dirty="0" smtClean="0">
                <a:ln>
                  <a:solidFill>
                    <a:srgbClr val="004FEE"/>
                  </a:solidFill>
                </a:ln>
                <a:solidFill>
                  <a:srgbClr val="002060"/>
                </a:solidFill>
                <a:latin typeface="Copyist" pitchFamily="2" charset="0"/>
                <a:cs typeface="Aharoni" pitchFamily="2" charset="-79"/>
              </a:rPr>
              <a:t>Физиология</a:t>
            </a:r>
            <a:endParaRPr lang="ru-RU" sz="13800" dirty="0" smtClean="0">
              <a:ln>
                <a:solidFill>
                  <a:srgbClr val="004FEE"/>
                </a:solidFill>
              </a:ln>
              <a:solidFill>
                <a:srgbClr val="002060"/>
              </a:solidFill>
              <a:latin typeface="Copyist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967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 hidden="1"/>
          <p:cNvSpPr/>
          <p:nvPr/>
        </p:nvSpPr>
        <p:spPr>
          <a:xfrm>
            <a:off x="1673392" y="1277904"/>
            <a:ext cx="1440000" cy="1440000"/>
          </a:xfrm>
          <a:prstGeom prst="ellipse">
            <a:avLst/>
          </a:prstGeom>
          <a:solidFill>
            <a:srgbClr val="17174F"/>
          </a:solidFill>
          <a:ln>
            <a:noFill/>
          </a:ln>
          <a:effectLst>
            <a:glow rad="317500">
              <a:schemeClr val="accent6">
                <a:satMod val="175000"/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1537380" y="1232944"/>
            <a:ext cx="1692000" cy="1692000"/>
          </a:xfrm>
          <a:prstGeom prst="ellipse">
            <a:avLst/>
          </a:prstGeom>
          <a:gradFill flip="none" rotWithShape="1">
            <a:gsLst>
              <a:gs pos="62000">
                <a:srgbClr val="FFF0D9"/>
              </a:gs>
              <a:gs pos="70000">
                <a:schemeClr val="bg1">
                  <a:alpha val="0"/>
                </a:schemeClr>
              </a:gs>
              <a:gs pos="50000">
                <a:srgbClr val="DBDBD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4" b="100000" l="1006" r="96177">
                        <a14:backgroundMark x1="42807" y1="77710" x2="42807" y2="77710"/>
                        <a14:backgroundMark x1="60513" y1="24652" x2="60513" y2="24652"/>
                      </a14:backgroundRemoval>
                    </a14:imgEffect>
                    <a14:imgEffect>
                      <a14:colorTemperature colorTemp="51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36" y="1557634"/>
            <a:ext cx="1148487" cy="953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5865" y="1943350"/>
            <a:ext cx="27807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Дмитрий Викторович НЕСТЕРОВ</a:t>
            </a:r>
            <a:endParaRPr lang="ru-RU" sz="150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1006" y="2196173"/>
            <a:ext cx="29591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kern="0" spc="6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Биология ЕГЭ</a:t>
            </a:r>
            <a:endParaRPr lang="ru-RU" sz="3500" kern="0" spc="6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491880" y="1844824"/>
            <a:ext cx="648072" cy="0"/>
          </a:xfrm>
          <a:prstGeom prst="line">
            <a:avLst/>
          </a:prstGeom>
          <a:solidFill>
            <a:srgbClr val="17174F"/>
          </a:solidFill>
          <a:ln w="60325" cap="rnd" cmpd="sng">
            <a:solidFill>
              <a:srgbClr val="DBDBDB"/>
            </a:solidFill>
          </a:ln>
          <a:effectLst>
            <a:glow rad="139700">
              <a:srgbClr val="DBDBDB">
                <a:alpha val="43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456232" y="1097904"/>
            <a:ext cx="4635000" cy="18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537380" y="3609208"/>
            <a:ext cx="1692000" cy="1692000"/>
          </a:xfrm>
          <a:prstGeom prst="ellipse">
            <a:avLst/>
          </a:prstGeom>
          <a:gradFill flip="none" rotWithShape="1">
            <a:gsLst>
              <a:gs pos="62000">
                <a:srgbClr val="FFF0D9"/>
              </a:gs>
              <a:gs pos="70000">
                <a:schemeClr val="bg1">
                  <a:alpha val="0"/>
                </a:schemeClr>
              </a:gs>
              <a:gs pos="50000">
                <a:srgbClr val="DBDBD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4" b="100000" l="1006" r="96177">
                        <a14:backgroundMark x1="42807" y1="77710" x2="42807" y2="77710"/>
                        <a14:backgroundMark x1="60513" y1="24652" x2="60513" y2="24652"/>
                      </a14:backgroundRemoval>
                    </a14:imgEffect>
                    <a14:imgEffect>
                      <a14:colorTemperature colorTemp="51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36" y="3933898"/>
            <a:ext cx="1148487" cy="9537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55865" y="4151638"/>
            <a:ext cx="27807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Дмитрий Викторович НЕСТЕРОВ</a:t>
            </a:r>
            <a:endParaRPr lang="ru-RU" sz="150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1006" y="4404461"/>
            <a:ext cx="29591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kern="0" spc="6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Биология ЕГЭ</a:t>
            </a:r>
            <a:endParaRPr lang="ru-RU" sz="3500" kern="0" spc="6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3491880" y="4053112"/>
            <a:ext cx="648072" cy="0"/>
          </a:xfrm>
          <a:prstGeom prst="line">
            <a:avLst/>
          </a:prstGeom>
          <a:solidFill>
            <a:srgbClr val="17174F"/>
          </a:solidFill>
          <a:ln w="60325" cap="rnd" cmpd="sng">
            <a:solidFill>
              <a:srgbClr val="DBDBDB"/>
            </a:solidFill>
          </a:ln>
          <a:effectLst>
            <a:glow rad="139700">
              <a:srgbClr val="DBDBDB">
                <a:alpha val="43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79437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692696"/>
            <a:ext cx="7560000" cy="54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9030" y="3157225"/>
            <a:ext cx="368112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3800" dirty="0" smtClean="0">
                <a:ln>
                  <a:solidFill>
                    <a:srgbClr val="CC9900"/>
                  </a:solidFill>
                </a:ln>
                <a:solidFill>
                  <a:srgbClr val="663300"/>
                </a:solidFill>
                <a:latin typeface="Copyist" pitchFamily="2" charset="0"/>
                <a:cs typeface="Aharoni" pitchFamily="2" charset="-79"/>
              </a:rPr>
              <a:t>человека</a:t>
            </a:r>
            <a:endParaRPr lang="ru-RU" sz="13800" dirty="0">
              <a:ln>
                <a:solidFill>
                  <a:srgbClr val="CC9900"/>
                </a:solidFill>
              </a:ln>
              <a:solidFill>
                <a:srgbClr val="663300"/>
              </a:solidFill>
              <a:latin typeface="Copyist" pitchFamily="2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356" y="1480994"/>
            <a:ext cx="6088472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600" dirty="0" smtClean="0">
                <a:ln>
                  <a:solidFill>
                    <a:srgbClr val="CC9900"/>
                  </a:solidFill>
                </a:ln>
                <a:solidFill>
                  <a:srgbClr val="663300"/>
                </a:solidFill>
                <a:latin typeface="Copyist" pitchFamily="2" charset="0"/>
                <a:cs typeface="Aharoni" pitchFamily="2" charset="-79"/>
              </a:rPr>
              <a:t>Биохимия</a:t>
            </a:r>
            <a:endParaRPr lang="ru-RU" sz="13800" dirty="0" smtClean="0">
              <a:ln>
                <a:solidFill>
                  <a:srgbClr val="CC9900"/>
                </a:solidFill>
              </a:ln>
              <a:solidFill>
                <a:srgbClr val="663300"/>
              </a:solidFill>
              <a:latin typeface="Copyist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73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692696"/>
            <a:ext cx="7560000" cy="54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9030" y="3157225"/>
            <a:ext cx="368112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3800" dirty="0" smtClean="0">
                <a:ln>
                  <a:solidFill>
                    <a:srgbClr val="FFCC66"/>
                  </a:solidFill>
                </a:ln>
                <a:solidFill>
                  <a:srgbClr val="C00000"/>
                </a:solidFill>
                <a:latin typeface="Copyist" pitchFamily="2" charset="0"/>
                <a:cs typeface="Aharoni" pitchFamily="2" charset="-79"/>
              </a:rPr>
              <a:t>человека</a:t>
            </a:r>
            <a:endParaRPr lang="ru-RU" sz="13800" dirty="0">
              <a:ln>
                <a:solidFill>
                  <a:srgbClr val="FFCC66"/>
                </a:solidFill>
              </a:ln>
              <a:solidFill>
                <a:srgbClr val="C00000"/>
              </a:solidFill>
              <a:latin typeface="Copyist" pitchFamily="2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356" y="1480994"/>
            <a:ext cx="6088472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600" dirty="0" smtClean="0">
                <a:ln>
                  <a:solidFill>
                    <a:srgbClr val="FFCC66"/>
                  </a:solidFill>
                </a:ln>
                <a:solidFill>
                  <a:srgbClr val="C00000"/>
                </a:solidFill>
                <a:latin typeface="Copyist" pitchFamily="2" charset="0"/>
                <a:cs typeface="Aharoni" pitchFamily="2" charset="-79"/>
              </a:rPr>
              <a:t>Гистология</a:t>
            </a:r>
            <a:endParaRPr lang="ru-RU" sz="13800" dirty="0" smtClean="0">
              <a:ln>
                <a:solidFill>
                  <a:srgbClr val="FFCC66"/>
                </a:solidFill>
              </a:ln>
              <a:solidFill>
                <a:srgbClr val="C00000"/>
              </a:solidFill>
              <a:latin typeface="Copyist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8024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3068960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подробнее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5936" y="3861048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подробнее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944" y="227687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подробнее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2736072" y="1458143"/>
            <a:ext cx="1332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5026" y="1553393"/>
            <a:ext cx="71978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 Е Т А Л И</a:t>
            </a:r>
            <a:endParaRPr lang="ru-RU" sz="9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385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2736072" y="1458143"/>
            <a:ext cx="1332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5026" y="1553393"/>
            <a:ext cx="71978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 Е Т А Л И</a:t>
            </a:r>
            <a:endParaRPr lang="ru-RU" sz="9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339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2736072" y="1458143"/>
            <a:ext cx="1332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-486093" y="1553393"/>
            <a:ext cx="88200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 А З М Е Р  +</a:t>
            </a:r>
            <a:endParaRPr lang="ru-RU" sz="9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47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2384696" y="1458143"/>
            <a:ext cx="1332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-1205523" y="1553393"/>
            <a:ext cx="10961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 О Д Р О Б Н Е </a:t>
            </a:r>
            <a:r>
              <a:rPr lang="ru-RU" sz="9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Е</a:t>
            </a:r>
            <a:endParaRPr lang="ru-RU" sz="9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47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692696"/>
            <a:ext cx="10980000" cy="5400000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9030" y="3157225"/>
            <a:ext cx="368112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3800" dirty="0" smtClean="0">
                <a:ln>
                  <a:solidFill>
                    <a:srgbClr val="66FF33"/>
                  </a:solidFill>
                </a:ln>
                <a:solidFill>
                  <a:srgbClr val="008000"/>
                </a:solidFill>
                <a:latin typeface="Copyist" pitchFamily="2" charset="0"/>
                <a:cs typeface="Aharoni" pitchFamily="2" charset="-79"/>
              </a:rPr>
              <a:t>человека</a:t>
            </a:r>
            <a:endParaRPr lang="ru-RU" sz="13800" dirty="0">
              <a:ln>
                <a:solidFill>
                  <a:srgbClr val="66FF33"/>
                </a:solidFill>
              </a:ln>
              <a:solidFill>
                <a:srgbClr val="008000"/>
              </a:solidFill>
              <a:latin typeface="Copyist" pitchFamily="2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5356" y="1480994"/>
            <a:ext cx="6088472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600" dirty="0" smtClean="0">
                <a:ln>
                  <a:solidFill>
                    <a:srgbClr val="66FF33"/>
                  </a:solidFill>
                </a:ln>
                <a:solidFill>
                  <a:srgbClr val="008000"/>
                </a:solidFill>
                <a:latin typeface="Copyist" pitchFamily="2" charset="0"/>
                <a:cs typeface="Aharoni" pitchFamily="2" charset="-79"/>
              </a:rPr>
              <a:t>Анатомия</a:t>
            </a:r>
            <a:endParaRPr lang="ru-RU" sz="13800" dirty="0" smtClean="0">
              <a:ln>
                <a:solidFill>
                  <a:srgbClr val="66FF33"/>
                </a:solidFill>
              </a:ln>
              <a:solidFill>
                <a:srgbClr val="008000"/>
              </a:solidFill>
              <a:latin typeface="Copyist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8504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692696"/>
            <a:ext cx="10980000" cy="5400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9030" y="3157225"/>
            <a:ext cx="368112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3800" dirty="0" smtClean="0">
                <a:ln>
                  <a:solidFill>
                    <a:srgbClr val="FF66FF"/>
                  </a:solidFill>
                </a:ln>
                <a:solidFill>
                  <a:srgbClr val="7030A0"/>
                </a:solidFill>
                <a:latin typeface="Copyist" pitchFamily="2" charset="0"/>
                <a:cs typeface="Aharoni" pitchFamily="2" charset="-79"/>
              </a:rPr>
              <a:t>человека</a:t>
            </a:r>
            <a:endParaRPr lang="ru-RU" sz="13800" dirty="0">
              <a:ln>
                <a:solidFill>
                  <a:srgbClr val="FF66FF"/>
                </a:solidFill>
              </a:ln>
              <a:solidFill>
                <a:srgbClr val="7030A0"/>
              </a:solidFill>
              <a:latin typeface="Copyist" pitchFamily="2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5356" y="1480994"/>
            <a:ext cx="6088472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600" dirty="0" smtClean="0">
                <a:ln>
                  <a:solidFill>
                    <a:srgbClr val="FF66FF"/>
                  </a:solidFill>
                </a:ln>
                <a:solidFill>
                  <a:srgbClr val="7030A0"/>
                </a:solidFill>
                <a:latin typeface="Copyist" pitchFamily="2" charset="0"/>
                <a:cs typeface="Aharoni" pitchFamily="2" charset="-79"/>
              </a:rPr>
              <a:t>Эмбриология</a:t>
            </a:r>
            <a:endParaRPr lang="ru-RU" sz="13800" dirty="0" smtClean="0">
              <a:ln>
                <a:solidFill>
                  <a:srgbClr val="FF66FF"/>
                </a:solidFill>
              </a:ln>
              <a:solidFill>
                <a:srgbClr val="7030A0"/>
              </a:solidFill>
              <a:latin typeface="Copyist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2105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692696"/>
            <a:ext cx="10980000" cy="5400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9030" y="3157225"/>
            <a:ext cx="368112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3800" dirty="0" smtClean="0">
                <a:ln>
                  <a:solidFill>
                    <a:srgbClr val="004FEE"/>
                  </a:solidFill>
                </a:ln>
                <a:solidFill>
                  <a:srgbClr val="002060"/>
                </a:solidFill>
                <a:latin typeface="Copyist" pitchFamily="2" charset="0"/>
                <a:cs typeface="Aharoni" pitchFamily="2" charset="-79"/>
              </a:rPr>
              <a:t>человека</a:t>
            </a:r>
            <a:endParaRPr lang="ru-RU" sz="13800" dirty="0">
              <a:ln>
                <a:solidFill>
                  <a:srgbClr val="004FEE"/>
                </a:solidFill>
              </a:ln>
              <a:solidFill>
                <a:srgbClr val="002060"/>
              </a:solidFill>
              <a:latin typeface="Copyist" pitchFamily="2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5356" y="1480994"/>
            <a:ext cx="6088472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600" dirty="0" smtClean="0">
                <a:ln>
                  <a:solidFill>
                    <a:srgbClr val="004FEE"/>
                  </a:solidFill>
                </a:ln>
                <a:solidFill>
                  <a:srgbClr val="002060"/>
                </a:solidFill>
                <a:latin typeface="Copyist" pitchFamily="2" charset="0"/>
                <a:cs typeface="Aharoni" pitchFamily="2" charset="-79"/>
              </a:rPr>
              <a:t>Физиология</a:t>
            </a:r>
            <a:endParaRPr lang="ru-RU" sz="13800" dirty="0" smtClean="0">
              <a:ln>
                <a:solidFill>
                  <a:srgbClr val="004FEE"/>
                </a:solidFill>
              </a:ln>
              <a:solidFill>
                <a:srgbClr val="002060"/>
              </a:solidFill>
              <a:latin typeface="Copyist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0501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692696"/>
            <a:ext cx="10980000" cy="54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9030" y="3157225"/>
            <a:ext cx="368112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3800" dirty="0" smtClean="0">
                <a:ln>
                  <a:solidFill>
                    <a:srgbClr val="CC9900"/>
                  </a:solidFill>
                </a:ln>
                <a:solidFill>
                  <a:srgbClr val="663300"/>
                </a:solidFill>
                <a:latin typeface="Copyist" pitchFamily="2" charset="0"/>
                <a:cs typeface="Aharoni" pitchFamily="2" charset="-79"/>
              </a:rPr>
              <a:t>человека</a:t>
            </a:r>
            <a:endParaRPr lang="ru-RU" sz="13800" dirty="0">
              <a:ln>
                <a:solidFill>
                  <a:srgbClr val="CC9900"/>
                </a:solidFill>
              </a:ln>
              <a:solidFill>
                <a:srgbClr val="663300"/>
              </a:solidFill>
              <a:latin typeface="Copyist" pitchFamily="2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5356" y="1480994"/>
            <a:ext cx="6088472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600" dirty="0" smtClean="0">
                <a:ln>
                  <a:solidFill>
                    <a:srgbClr val="CC9900"/>
                  </a:solidFill>
                </a:ln>
                <a:solidFill>
                  <a:srgbClr val="663300"/>
                </a:solidFill>
                <a:latin typeface="Copyist" pitchFamily="2" charset="0"/>
                <a:cs typeface="Aharoni" pitchFamily="2" charset="-79"/>
              </a:rPr>
              <a:t>Биохимия</a:t>
            </a:r>
            <a:endParaRPr lang="ru-RU" sz="13800" dirty="0" smtClean="0">
              <a:ln>
                <a:solidFill>
                  <a:srgbClr val="CC9900"/>
                </a:solidFill>
              </a:ln>
              <a:solidFill>
                <a:srgbClr val="663300"/>
              </a:solidFill>
              <a:latin typeface="Copyist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6734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 hidden="1"/>
          <p:cNvSpPr/>
          <p:nvPr/>
        </p:nvSpPr>
        <p:spPr>
          <a:xfrm>
            <a:off x="1673392" y="1277904"/>
            <a:ext cx="1440000" cy="1440000"/>
          </a:xfrm>
          <a:prstGeom prst="ellipse">
            <a:avLst/>
          </a:prstGeom>
          <a:solidFill>
            <a:srgbClr val="17174F"/>
          </a:solidFill>
          <a:ln>
            <a:noFill/>
          </a:ln>
          <a:effectLst>
            <a:glow rad="317500">
              <a:schemeClr val="accent6">
                <a:satMod val="175000"/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1537380" y="1232944"/>
            <a:ext cx="1692000" cy="1692000"/>
          </a:xfrm>
          <a:prstGeom prst="ellipse">
            <a:avLst/>
          </a:prstGeom>
          <a:gradFill flip="none" rotWithShape="1">
            <a:gsLst>
              <a:gs pos="62000">
                <a:srgbClr val="FFF0D9"/>
              </a:gs>
              <a:gs pos="70000">
                <a:schemeClr val="bg1">
                  <a:alpha val="0"/>
                </a:schemeClr>
              </a:gs>
              <a:gs pos="50000">
                <a:srgbClr val="DBDBD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4" b="100000" l="1006" r="96177">
                        <a14:backgroundMark x1="42807" y1="77710" x2="42807" y2="77710"/>
                        <a14:backgroundMark x1="60513" y1="24652" x2="60513" y2="24652"/>
                      </a14:backgroundRemoval>
                    </a14:imgEffect>
                    <a14:imgEffect>
                      <a14:colorTemperature colorTemp="51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36" y="1557634"/>
            <a:ext cx="1148487" cy="953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5865" y="1943350"/>
            <a:ext cx="27807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Дмитрий Викторович НЕСТЕРОВ</a:t>
            </a:r>
            <a:endParaRPr lang="ru-RU" sz="150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1006" y="2196173"/>
            <a:ext cx="29591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kern="0" spc="6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Биология ЕГЭ</a:t>
            </a:r>
            <a:endParaRPr lang="ru-RU" sz="3500" kern="0" spc="6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491880" y="1844824"/>
            <a:ext cx="648072" cy="0"/>
          </a:xfrm>
          <a:prstGeom prst="line">
            <a:avLst/>
          </a:prstGeom>
          <a:solidFill>
            <a:srgbClr val="17174F"/>
          </a:solidFill>
          <a:ln w="60325" cap="rnd" cmpd="sng">
            <a:solidFill>
              <a:srgbClr val="DBDBDB"/>
            </a:solidFill>
          </a:ln>
          <a:effectLst>
            <a:glow rad="139700">
              <a:srgbClr val="DBDBDB">
                <a:alpha val="43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456232" y="1097904"/>
            <a:ext cx="4635000" cy="18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138725" y="4282596"/>
            <a:ext cx="30761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kern="0" spc="6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Неорганическая химия</a:t>
            </a:r>
            <a:endParaRPr lang="ru-RU" sz="2100" kern="0" spc="6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461590" y="3311010"/>
            <a:ext cx="1692000" cy="1692000"/>
          </a:xfrm>
          <a:prstGeom prst="ellipse">
            <a:avLst/>
          </a:prstGeom>
          <a:gradFill flip="none" rotWithShape="1">
            <a:gsLst>
              <a:gs pos="62000">
                <a:srgbClr val="FFF0D9"/>
              </a:gs>
              <a:gs pos="70000">
                <a:schemeClr val="bg1">
                  <a:alpha val="0"/>
                </a:schemeClr>
              </a:gs>
              <a:gs pos="50000">
                <a:srgbClr val="DBDBD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4" b="100000" l="1006" r="96177">
                        <a14:backgroundMark x1="42807" y1="77710" x2="42807" y2="77710"/>
                        <a14:backgroundMark x1="60513" y1="24652" x2="60513" y2="24652"/>
                      </a14:backgroundRemoval>
                    </a14:imgEffect>
                    <a14:imgEffect>
                      <a14:colorTemperature colorTemp="51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46" y="3635700"/>
            <a:ext cx="1148487" cy="95370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80075" y="4021416"/>
            <a:ext cx="27807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Дмитрий Викторович НЕСТЕРОВ</a:t>
            </a:r>
            <a:endParaRPr lang="ru-RU" sz="150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416090" y="3922890"/>
            <a:ext cx="648072" cy="0"/>
          </a:xfrm>
          <a:prstGeom prst="line">
            <a:avLst/>
          </a:prstGeom>
          <a:solidFill>
            <a:srgbClr val="17174F"/>
          </a:solidFill>
          <a:ln w="60325" cap="rnd" cmpd="sng">
            <a:solidFill>
              <a:srgbClr val="DBDBDB"/>
            </a:solidFill>
          </a:ln>
          <a:effectLst>
            <a:glow rad="139700">
              <a:srgbClr val="DBDBDB">
                <a:alpha val="43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7236296" y="428259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≈255 × =90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8725" y="5805264"/>
            <a:ext cx="30761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50" kern="0" spc="6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Электронный журнал</a:t>
            </a:r>
            <a:endParaRPr lang="ru-RU" sz="2250" kern="0" spc="6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1461590" y="4833678"/>
            <a:ext cx="1692000" cy="1692000"/>
          </a:xfrm>
          <a:prstGeom prst="ellipse">
            <a:avLst/>
          </a:prstGeom>
          <a:gradFill flip="none" rotWithShape="1">
            <a:gsLst>
              <a:gs pos="62000">
                <a:srgbClr val="FFF0D9"/>
              </a:gs>
              <a:gs pos="70000">
                <a:schemeClr val="bg1">
                  <a:alpha val="0"/>
                </a:schemeClr>
              </a:gs>
              <a:gs pos="50000">
                <a:srgbClr val="DBDBD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4" b="100000" l="1006" r="96177">
                        <a14:backgroundMark x1="42807" y1="77710" x2="42807" y2="77710"/>
                        <a14:backgroundMark x1="60513" y1="24652" x2="60513" y2="24652"/>
                      </a14:backgroundRemoval>
                    </a14:imgEffect>
                    <a14:imgEffect>
                      <a14:colorTemperature colorTemp="51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46" y="5158368"/>
            <a:ext cx="1148487" cy="9537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80075" y="5544084"/>
            <a:ext cx="27807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Дмитрий Викторович НЕСТЕРОВ</a:t>
            </a:r>
            <a:endParaRPr lang="ru-RU" sz="150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3416090" y="5445558"/>
            <a:ext cx="648072" cy="0"/>
          </a:xfrm>
          <a:prstGeom prst="line">
            <a:avLst/>
          </a:prstGeom>
          <a:solidFill>
            <a:srgbClr val="17174F"/>
          </a:solidFill>
          <a:ln w="60325" cap="rnd" cmpd="sng">
            <a:solidFill>
              <a:srgbClr val="DBDBDB"/>
            </a:solidFill>
          </a:ln>
          <a:effectLst>
            <a:glow rad="139700">
              <a:srgbClr val="DBDBDB">
                <a:alpha val="43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17535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692696"/>
            <a:ext cx="10980000" cy="54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9030" y="3157225"/>
            <a:ext cx="368112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3800" dirty="0" smtClean="0">
                <a:ln>
                  <a:solidFill>
                    <a:srgbClr val="FFCC66"/>
                  </a:solidFill>
                </a:ln>
                <a:solidFill>
                  <a:srgbClr val="C00000"/>
                </a:solidFill>
                <a:latin typeface="Copyist" pitchFamily="2" charset="0"/>
                <a:cs typeface="Aharoni" pitchFamily="2" charset="-79"/>
              </a:rPr>
              <a:t>человека</a:t>
            </a:r>
            <a:endParaRPr lang="ru-RU" sz="13800" dirty="0">
              <a:ln>
                <a:solidFill>
                  <a:srgbClr val="FFCC66"/>
                </a:solidFill>
              </a:ln>
              <a:solidFill>
                <a:srgbClr val="C00000"/>
              </a:solidFill>
              <a:latin typeface="Copyist" pitchFamily="2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5356" y="1480994"/>
            <a:ext cx="6088472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600" dirty="0" smtClean="0">
                <a:ln>
                  <a:solidFill>
                    <a:srgbClr val="FFCC66"/>
                  </a:solidFill>
                </a:ln>
                <a:solidFill>
                  <a:srgbClr val="C00000"/>
                </a:solidFill>
                <a:latin typeface="Copyist" pitchFamily="2" charset="0"/>
                <a:cs typeface="Aharoni" pitchFamily="2" charset="-79"/>
              </a:rPr>
              <a:t>Гистология</a:t>
            </a:r>
            <a:endParaRPr lang="ru-RU" sz="13800" dirty="0" smtClean="0">
              <a:ln>
                <a:solidFill>
                  <a:srgbClr val="FFCC66"/>
                </a:solidFill>
              </a:ln>
              <a:solidFill>
                <a:srgbClr val="C00000"/>
              </a:solidFill>
              <a:latin typeface="Copyist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8409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540568" y="0"/>
            <a:ext cx="10440000" cy="7200000"/>
          </a:xfrm>
          <a:prstGeom prst="rect">
            <a:avLst/>
          </a:prstGeom>
          <a:solidFill>
            <a:srgbClr val="B7F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115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omic Sans MS" pitchFamily="66" charset="0"/>
              </a:rPr>
              <a:t>Системный</a:t>
            </a:r>
          </a:p>
          <a:p>
            <a:pPr algn="ctr"/>
            <a:r>
              <a:rPr lang="ru-RU" sz="6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omic Sans MS" pitchFamily="66" charset="0"/>
              </a:rPr>
              <a:t>уровень организации</a:t>
            </a:r>
            <a:endParaRPr lang="ru-RU" sz="6000" b="1" dirty="0">
              <a:ln w="50800"/>
              <a:solidFill>
                <a:schemeClr val="bg1">
                  <a:shade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92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540568" y="0"/>
            <a:ext cx="10440000" cy="7200000"/>
          </a:xfrm>
          <a:prstGeom prst="rect">
            <a:avLst/>
          </a:prstGeom>
          <a:solidFill>
            <a:srgbClr val="B7F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13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omic Sans MS" pitchFamily="66" charset="0"/>
              </a:rPr>
              <a:t>Органный</a:t>
            </a:r>
          </a:p>
          <a:p>
            <a:pPr algn="ctr"/>
            <a:r>
              <a:rPr lang="ru-RU" sz="6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omic Sans MS" pitchFamily="66" charset="0"/>
              </a:rPr>
              <a:t>уровень организации</a:t>
            </a:r>
            <a:endParaRPr lang="ru-RU" sz="6000" b="1" dirty="0">
              <a:ln w="50800"/>
              <a:solidFill>
                <a:schemeClr val="bg1">
                  <a:shade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90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540568" y="0"/>
            <a:ext cx="10440000" cy="7200000"/>
          </a:xfrm>
          <a:prstGeom prst="rect">
            <a:avLst/>
          </a:prstGeom>
          <a:solidFill>
            <a:srgbClr val="B7F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81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omic Sans MS" pitchFamily="66" charset="0"/>
              </a:rPr>
              <a:t>Организменный</a:t>
            </a:r>
          </a:p>
          <a:p>
            <a:pPr algn="ctr"/>
            <a:r>
              <a:rPr lang="ru-RU" sz="6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omic Sans MS" pitchFamily="66" charset="0"/>
              </a:rPr>
              <a:t>уровень организации</a:t>
            </a:r>
            <a:endParaRPr lang="ru-RU" sz="6000" b="1" dirty="0">
              <a:ln w="50800"/>
              <a:solidFill>
                <a:schemeClr val="bg1">
                  <a:shade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90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23528" y="476672"/>
            <a:ext cx="1800000" cy="1800000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 w="793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273050" h="127000"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9600" b="1" spc="50" dirty="0" smtClean="0">
                <a:ln w="11430"/>
                <a:gradFill>
                  <a:gsLst>
                    <a:gs pos="2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Г</a:t>
            </a:r>
            <a:endParaRPr lang="ru-RU" sz="9600" b="1" spc="50" dirty="0">
              <a:ln w="11430"/>
              <a:gradFill>
                <a:gsLst>
                  <a:gs pos="25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15910" y="2374280"/>
            <a:ext cx="1800000" cy="1800000"/>
          </a:xfrm>
          <a:prstGeom prst="roundRect">
            <a:avLst/>
          </a:prstGeom>
          <a:gradFill>
            <a:gsLst>
              <a:gs pos="0">
                <a:schemeClr val="tx2"/>
              </a:gs>
              <a:gs pos="8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79375"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273050" h="127000"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9600" b="1" spc="50" dirty="0" smtClean="0">
                <a:ln w="11430"/>
                <a:gradFill>
                  <a:gsLst>
                    <a:gs pos="25000">
                      <a:schemeClr val="tx2"/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Г</a:t>
            </a:r>
            <a:endParaRPr lang="ru-RU" sz="9600" b="1" spc="50" dirty="0">
              <a:ln w="11430"/>
              <a:gradFill>
                <a:gsLst>
                  <a:gs pos="25000">
                    <a:schemeClr val="tx2"/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419378" y="476672"/>
            <a:ext cx="1800000" cy="1800000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 w="793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273050" h="127000"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9600" b="1" spc="50" dirty="0" smtClean="0">
                <a:ln w="11430"/>
                <a:gradFill>
                  <a:gsLst>
                    <a:gs pos="2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Б</a:t>
            </a:r>
            <a:endParaRPr lang="ru-RU" sz="9600" b="1" spc="50" dirty="0">
              <a:ln w="11430"/>
              <a:gradFill>
                <a:gsLst>
                  <a:gs pos="25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411760" y="2374280"/>
            <a:ext cx="1800000" cy="1800000"/>
          </a:xfrm>
          <a:prstGeom prst="round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 w="79375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273050" h="127000"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9600" b="1" spc="50" dirty="0" smtClean="0">
                <a:ln w="11430"/>
                <a:gradFill>
                  <a:gsLst>
                    <a:gs pos="2500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Б</a:t>
            </a:r>
            <a:endParaRPr lang="ru-RU" sz="9600" b="1" spc="50" dirty="0">
              <a:ln w="11430"/>
              <a:gradFill>
                <a:gsLst>
                  <a:gs pos="2500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507610" y="490761"/>
            <a:ext cx="1800000" cy="1800000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 w="793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273050" h="127000"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9600" b="1" spc="50" dirty="0" smtClean="0">
                <a:ln w="11430"/>
                <a:gradFill>
                  <a:gsLst>
                    <a:gs pos="2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Ф</a:t>
            </a:r>
            <a:endParaRPr lang="ru-RU" sz="9600" b="1" spc="50" dirty="0">
              <a:ln w="11430"/>
              <a:gradFill>
                <a:gsLst>
                  <a:gs pos="25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499992" y="2388369"/>
            <a:ext cx="1800000" cy="1800000"/>
          </a:xfrm>
          <a:prstGeom prst="roundRect">
            <a:avLst/>
          </a:prstGeom>
          <a:gradFill>
            <a:gsLst>
              <a:gs pos="0">
                <a:schemeClr val="accent2"/>
              </a:gs>
              <a:gs pos="8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ln w="79375"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273050" h="127000"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9600" b="1" spc="50" dirty="0" smtClean="0">
                <a:ln w="11430"/>
                <a:gradFill>
                  <a:gsLst>
                    <a:gs pos="25000">
                      <a:schemeClr val="accent2"/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Ф</a:t>
            </a:r>
            <a:endParaRPr lang="ru-RU" sz="9600" b="1" spc="50" dirty="0">
              <a:ln w="11430"/>
              <a:gradFill>
                <a:gsLst>
                  <a:gs pos="25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248239" y="4843760"/>
            <a:ext cx="1800000" cy="1800000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 w="793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273050" h="127000"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9600" b="1" spc="50" dirty="0" smtClean="0">
                <a:ln w="11430"/>
                <a:gradFill>
                  <a:gsLst>
                    <a:gs pos="2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А</a:t>
            </a:r>
            <a:endParaRPr lang="ru-RU" sz="9600" b="1" spc="50" dirty="0">
              <a:ln w="11430"/>
              <a:gradFill>
                <a:gsLst>
                  <a:gs pos="25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240621" y="6741368"/>
            <a:ext cx="1800000" cy="1800000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 w="79375"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273050" h="127000"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9600" b="1" spc="50" dirty="0" smtClean="0">
                <a:ln w="11430"/>
                <a:gradFill>
                  <a:gsLst>
                    <a:gs pos="25000">
                      <a:schemeClr val="accent4"/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А</a:t>
            </a:r>
            <a:endParaRPr lang="ru-RU" sz="9600" b="1" spc="50" dirty="0">
              <a:ln w="11430"/>
              <a:gradFill>
                <a:gsLst>
                  <a:gs pos="25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660232" y="509414"/>
            <a:ext cx="1800000" cy="1800000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 w="793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273050" h="127000"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9600" b="1" spc="50" dirty="0" smtClean="0">
                <a:ln w="11430"/>
                <a:gradFill>
                  <a:gsLst>
                    <a:gs pos="2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Э</a:t>
            </a:r>
            <a:endParaRPr lang="ru-RU" sz="9600" b="1" spc="50" dirty="0">
              <a:ln w="11430"/>
              <a:gradFill>
                <a:gsLst>
                  <a:gs pos="25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652614" y="2407022"/>
            <a:ext cx="1800000" cy="1800000"/>
          </a:xfrm>
          <a:prstGeom prst="roundRect">
            <a:avLst/>
          </a:prstGeom>
          <a:gradFill>
            <a:gsLst>
              <a:gs pos="0">
                <a:schemeClr val="accent3"/>
              </a:gs>
              <a:gs pos="8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  <a:ln w="79375">
            <a:solidFill>
              <a:schemeClr val="accent3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273050" h="127000"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9600" b="1" spc="50" dirty="0" smtClean="0">
                <a:ln w="11430"/>
                <a:gradFill>
                  <a:gsLst>
                    <a:gs pos="25000">
                      <a:schemeClr val="accent3"/>
                    </a:gs>
                    <a:gs pos="100000">
                      <a:schemeClr val="accent3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Э</a:t>
            </a:r>
            <a:endParaRPr lang="ru-RU" sz="9600" b="1" spc="50" dirty="0">
              <a:ln w="11430"/>
              <a:gradFill>
                <a:gsLst>
                  <a:gs pos="25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235005" y="4797152"/>
            <a:ext cx="1800000" cy="1800000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 w="793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273050" h="127000"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9600" b="1" spc="50" dirty="0" smtClean="0">
                <a:ln w="11430"/>
                <a:gradFill>
                  <a:gsLst>
                    <a:gs pos="2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Ц</a:t>
            </a:r>
            <a:endParaRPr lang="ru-RU" sz="9600" b="1" spc="50" dirty="0">
              <a:ln w="11430"/>
              <a:gradFill>
                <a:gsLst>
                  <a:gs pos="25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227387" y="6694760"/>
            <a:ext cx="1800000" cy="1800000"/>
          </a:xfrm>
          <a:prstGeom prst="roundRect">
            <a:avLst/>
          </a:prstGeom>
          <a:gradFill>
            <a:gsLst>
              <a:gs pos="0">
                <a:schemeClr val="accent5"/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  <a:ln w="79375">
            <a:solidFill>
              <a:schemeClr val="accent5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273050" h="127000" prst="relaxedInse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9600" b="1" spc="50" dirty="0" smtClean="0">
                <a:ln w="11430"/>
                <a:gradFill>
                  <a:gsLst>
                    <a:gs pos="25000">
                      <a:schemeClr val="accent5"/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Ц</a:t>
            </a:r>
            <a:endParaRPr lang="ru-RU" sz="9600" b="1" spc="50" dirty="0">
              <a:ln w="11430"/>
              <a:gradFill>
                <a:gsLst>
                  <a:gs pos="25000">
                    <a:schemeClr val="accent5"/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1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 hidden="1"/>
          <p:cNvSpPr/>
          <p:nvPr/>
        </p:nvSpPr>
        <p:spPr>
          <a:xfrm>
            <a:off x="1673392" y="1277904"/>
            <a:ext cx="1440000" cy="1440000"/>
          </a:xfrm>
          <a:prstGeom prst="ellipse">
            <a:avLst/>
          </a:prstGeom>
          <a:solidFill>
            <a:srgbClr val="17174F"/>
          </a:solidFill>
          <a:ln>
            <a:noFill/>
          </a:ln>
          <a:effectLst>
            <a:glow rad="317500">
              <a:schemeClr val="accent6">
                <a:satMod val="175000"/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236296" y="428259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≈255 × =90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8725" y="5805264"/>
            <a:ext cx="30761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50" kern="0" spc="6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Электронный журнал</a:t>
            </a:r>
            <a:endParaRPr lang="ru-RU" sz="2250" kern="0" spc="6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1461590" y="4833678"/>
            <a:ext cx="1692000" cy="1692000"/>
          </a:xfrm>
          <a:prstGeom prst="ellipse">
            <a:avLst/>
          </a:prstGeom>
          <a:gradFill flip="none" rotWithShape="1">
            <a:gsLst>
              <a:gs pos="62000">
                <a:srgbClr val="FFF0D9"/>
              </a:gs>
              <a:gs pos="70000">
                <a:schemeClr val="bg1">
                  <a:alpha val="0"/>
                </a:schemeClr>
              </a:gs>
              <a:gs pos="50000">
                <a:srgbClr val="DBDBD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4" b="100000" l="1006" r="96177">
                        <a14:backgroundMark x1="42807" y1="77710" x2="42807" y2="77710"/>
                        <a14:backgroundMark x1="60513" y1="24652" x2="60513" y2="24652"/>
                      </a14:backgroundRemoval>
                    </a14:imgEffect>
                    <a14:imgEffect>
                      <a14:colorTemperature colorTemp="51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46" y="5158368"/>
            <a:ext cx="1148487" cy="9537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80075" y="5544084"/>
            <a:ext cx="27807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Дмитрий Викторович НЕСТЕРОВ</a:t>
            </a:r>
            <a:endParaRPr lang="ru-RU" sz="150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3416090" y="5445558"/>
            <a:ext cx="648072" cy="0"/>
          </a:xfrm>
          <a:prstGeom prst="line">
            <a:avLst/>
          </a:prstGeom>
          <a:solidFill>
            <a:srgbClr val="17174F"/>
          </a:solidFill>
          <a:ln w="60325" cap="rnd" cmpd="sng">
            <a:solidFill>
              <a:srgbClr val="DBDBDB"/>
            </a:solidFill>
          </a:ln>
          <a:effectLst>
            <a:glow rad="139700">
              <a:srgbClr val="DBDBDB">
                <a:alpha val="43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912033" y="2348880"/>
            <a:ext cx="30761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50" kern="0" spc="6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Электронный журнал</a:t>
            </a:r>
            <a:endParaRPr lang="ru-RU" sz="2250" kern="0" spc="6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1225373" y="1377294"/>
            <a:ext cx="1692000" cy="1692000"/>
          </a:xfrm>
          <a:prstGeom prst="ellipse">
            <a:avLst/>
          </a:prstGeom>
          <a:gradFill flip="none" rotWithShape="1">
            <a:gsLst>
              <a:gs pos="62000">
                <a:srgbClr val="FFF0D9"/>
              </a:gs>
              <a:gs pos="70000">
                <a:schemeClr val="bg1">
                  <a:alpha val="0"/>
                </a:schemeClr>
              </a:gs>
              <a:gs pos="50000">
                <a:srgbClr val="DBDBD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034330" y="2087700"/>
            <a:ext cx="2886769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5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СПХФА. Каф. органической химии</a:t>
            </a:r>
            <a:endParaRPr lang="ru-RU" sz="145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3189398" y="1989174"/>
            <a:ext cx="648072" cy="0"/>
          </a:xfrm>
          <a:prstGeom prst="line">
            <a:avLst/>
          </a:prstGeom>
          <a:solidFill>
            <a:srgbClr val="17174F"/>
          </a:solidFill>
          <a:ln w="60325" cap="rnd" cmpd="sng">
            <a:solidFill>
              <a:srgbClr val="DBDBDB"/>
            </a:solidFill>
          </a:ln>
          <a:effectLst>
            <a:glow rad="139700">
              <a:srgbClr val="DBDBDB">
                <a:alpha val="43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53" b="60559" l="3000" r="96000">
                        <a14:foregroundMark x1="62500" y1="27640" x2="62500" y2="27640"/>
                        <a14:foregroundMark x1="34000" y1="29193" x2="34000" y2="29193"/>
                        <a14:foregroundMark x1="51000" y1="36646" x2="51000" y2="36646"/>
                        <a14:foregroundMark x1="43500" y1="40994" x2="43500" y2="40994"/>
                        <a14:foregroundMark x1="51500" y1="40994" x2="51500" y2="40994"/>
                        <a14:foregroundMark x1="54000" y1="42236" x2="54000" y2="42236"/>
                        <a14:foregroundMark x1="62000" y1="44099" x2="62000" y2="44099"/>
                        <a14:foregroundMark x1="67500" y1="36335" x2="67500" y2="36335"/>
                        <a14:foregroundMark x1="77000" y1="32298" x2="77000" y2="32298"/>
                        <a14:foregroundMark x1="74500" y1="27019" x2="74500" y2="27019"/>
                        <a14:foregroundMark x1="56000" y1="19876" x2="56000" y2="19876"/>
                        <a14:foregroundMark x1="49000" y1="15528" x2="49000" y2="15528"/>
                        <a14:foregroundMark x1="46000" y1="18944" x2="46000" y2="18944"/>
                        <a14:foregroundMark x1="38000" y1="21739" x2="38000" y2="21739"/>
                        <a14:foregroundMark x1="50500" y1="21429" x2="50500" y2="21429"/>
                        <a14:foregroundMark x1="59000" y1="22360" x2="61000" y2="22360"/>
                        <a14:foregroundMark x1="61500" y1="22360" x2="61500" y2="22360"/>
                        <a14:foregroundMark x1="65500" y1="21739" x2="65500" y2="21739"/>
                        <a14:foregroundMark x1="53000" y1="15839" x2="53000" y2="15839"/>
                        <a14:foregroundMark x1="52000" y1="10248" x2="52000" y2="10248"/>
                        <a14:foregroundMark x1="40000" y1="10559" x2="39000" y2="12733"/>
                        <a14:foregroundMark x1="38000" y1="20807" x2="38000" y2="20807"/>
                        <a14:foregroundMark x1="26000" y1="22981" x2="26000" y2="22981"/>
                        <a14:foregroundMark x1="25000" y1="25776" x2="25000" y2="25776"/>
                        <a14:foregroundMark x1="28000" y1="27950" x2="29500" y2="28261"/>
                        <a14:foregroundMark x1="31500" y1="30124" x2="31500" y2="31366"/>
                        <a14:foregroundMark x1="31500" y1="33540" x2="31500" y2="35093"/>
                        <a14:foregroundMark x1="31500" y1="36646" x2="31500" y2="36646"/>
                        <a14:foregroundMark x1="31500" y1="37888" x2="31500" y2="37888"/>
                        <a14:foregroundMark x1="32000" y1="39130" x2="32000" y2="40062"/>
                        <a14:foregroundMark x1="32000" y1="40683" x2="32000" y2="40683"/>
                        <a14:foregroundMark x1="33000" y1="41925" x2="33000" y2="42857"/>
                        <a14:foregroundMark x1="33000" y1="42857" x2="33000" y2="42857"/>
                        <a14:foregroundMark x1="34000" y1="43789" x2="34000" y2="43789"/>
                        <a14:foregroundMark x1="36000" y1="43789" x2="38000" y2="44410"/>
                        <a14:foregroundMark x1="41500" y1="44410" x2="43500" y2="44720"/>
                        <a14:foregroundMark x1="46000" y1="44720" x2="46000" y2="44720"/>
                        <a14:foregroundMark x1="50500" y1="44720" x2="50500" y2="44720"/>
                        <a14:foregroundMark x1="54000" y1="44720" x2="57500" y2="44720"/>
                        <a14:foregroundMark x1="61500" y1="44720" x2="61500" y2="44720"/>
                        <a14:foregroundMark x1="64500" y1="44720" x2="64500" y2="44720"/>
                        <a14:foregroundMark x1="67000" y1="40062" x2="65000" y2="38199"/>
                        <a14:foregroundMark x1="56000" y1="36335" x2="52500" y2="36335"/>
                        <a14:foregroundMark x1="48000" y1="35093" x2="48000" y2="35093"/>
                        <a14:foregroundMark x1="48000" y1="33230" x2="48000" y2="33230"/>
                        <a14:foregroundMark x1="48000" y1="31366" x2="48000" y2="31366"/>
                        <a14:foregroundMark x1="48000" y1="30435" x2="48000" y2="30435"/>
                        <a14:foregroundMark x1="48500" y1="29814" x2="48500" y2="29814"/>
                        <a14:foregroundMark x1="50500" y1="28882" x2="50500" y2="28882"/>
                        <a14:foregroundMark x1="57000" y1="28882" x2="57000" y2="28882"/>
                        <a14:foregroundMark x1="59500" y1="28882" x2="59500" y2="28882"/>
                        <a14:foregroundMark x1="58500" y1="31056" x2="58500" y2="31056"/>
                        <a14:foregroundMark x1="53500" y1="32298" x2="53500" y2="32298"/>
                        <a14:foregroundMark x1="53000" y1="32919" x2="53000" y2="32919"/>
                        <a14:foregroundMark x1="50000" y1="30435" x2="50000" y2="30435"/>
                        <a14:foregroundMark x1="48500" y1="27329" x2="48500" y2="27329"/>
                        <a14:foregroundMark x1="43500" y1="27950" x2="43500" y2="27950"/>
                        <a14:foregroundMark x1="39000" y1="28261" x2="39000" y2="28261"/>
                        <a14:foregroundMark x1="36500" y1="28261" x2="36500" y2="28261"/>
                        <a14:foregroundMark x1="32500" y1="27019" x2="32500" y2="27019"/>
                        <a14:foregroundMark x1="29000" y1="26087" x2="29000" y2="26087"/>
                        <a14:foregroundMark x1="28500" y1="25776" x2="28500" y2="25776"/>
                        <a14:foregroundMark x1="29000" y1="22981" x2="30500" y2="22981"/>
                        <a14:foregroundMark x1="31500" y1="23602" x2="33000" y2="24845"/>
                        <a14:foregroundMark x1="35000" y1="24845" x2="35000" y2="24845"/>
                        <a14:foregroundMark x1="40500" y1="24845" x2="40500" y2="24845"/>
                        <a14:foregroundMark x1="44500" y1="24845" x2="44500" y2="24845"/>
                        <a14:foregroundMark x1="47500" y1="24845" x2="47500" y2="24845"/>
                        <a14:foregroundMark x1="54500" y1="24845" x2="54500" y2="24845"/>
                        <a14:foregroundMark x1="55500" y1="24534" x2="55500" y2="24534"/>
                        <a14:foregroundMark x1="42500" y1="22360" x2="42500" y2="22360"/>
                        <a14:foregroundMark x1="42500" y1="21118" x2="42500" y2="21118"/>
                        <a14:foregroundMark x1="45500" y1="20497" x2="45500" y2="20497"/>
                        <a14:foregroundMark x1="46500" y1="18944" x2="46500" y2="18944"/>
                        <a14:foregroundMark x1="49000" y1="14907" x2="49000" y2="14907"/>
                        <a14:foregroundMark x1="49500" y1="14907" x2="49500" y2="14907"/>
                        <a14:foregroundMark x1="53000" y1="15839" x2="53000" y2="15839"/>
                        <a14:foregroundMark x1="53000" y1="15839" x2="54000" y2="17702"/>
                        <a14:foregroundMark x1="59500" y1="22671" x2="61000" y2="24534"/>
                        <a14:foregroundMark x1="64000" y1="24534" x2="64000" y2="24534"/>
                        <a14:foregroundMark x1="67000" y1="23913" x2="69500" y2="23913"/>
                        <a14:foregroundMark x1="71000" y1="23292" x2="71000" y2="23292"/>
                        <a14:foregroundMark x1="73500" y1="23292" x2="75000" y2="23292"/>
                        <a14:foregroundMark x1="76000" y1="23292" x2="77500" y2="23602"/>
                        <a14:foregroundMark x1="78000" y1="24224" x2="78000" y2="25466"/>
                        <a14:foregroundMark x1="78000" y1="25466" x2="78000" y2="25466"/>
                        <a14:foregroundMark x1="78000" y1="26398" x2="78000" y2="27640"/>
                        <a14:foregroundMark x1="74500" y1="28882" x2="74500" y2="28882"/>
                        <a14:foregroundMark x1="71000" y1="29814" x2="70000" y2="30745"/>
                        <a14:foregroundMark x1="68000" y1="30745" x2="68000" y2="30745"/>
                        <a14:foregroundMark x1="67500" y1="31366" x2="67500" y2="32298"/>
                        <a14:foregroundMark x1="65000" y1="33230" x2="65000" y2="33230"/>
                        <a14:foregroundMark x1="65000" y1="33540" x2="65000" y2="33540"/>
                        <a14:foregroundMark x1="64000" y1="34161" x2="64000" y2="34161"/>
                        <a14:foregroundMark x1="62000" y1="34161" x2="62000" y2="34161"/>
                        <a14:foregroundMark x1="58500" y1="34783" x2="58500" y2="34783"/>
                        <a14:foregroundMark x1="57500" y1="35404" x2="57500" y2="35404"/>
                        <a14:foregroundMark x1="57500" y1="35404" x2="57500" y2="35404"/>
                        <a14:foregroundMark x1="59000" y1="35714" x2="59000" y2="35714"/>
                        <a14:foregroundMark x1="61000" y1="35714" x2="61000" y2="35714"/>
                        <a14:foregroundMark x1="62000" y1="36646" x2="62000" y2="37888"/>
                        <a14:foregroundMark x1="61000" y1="38509" x2="61000" y2="38509"/>
                        <a14:foregroundMark x1="60500" y1="38820" x2="60500" y2="38820"/>
                        <a14:foregroundMark x1="60000" y1="39441" x2="60000" y2="39441"/>
                        <a14:foregroundMark x1="60000" y1="40062" x2="60500" y2="41304"/>
                        <a14:foregroundMark x1="60500" y1="41304" x2="60500" y2="41304"/>
                        <a14:foregroundMark x1="62000" y1="43168" x2="62500" y2="44720"/>
                        <a14:foregroundMark x1="62500" y1="44720" x2="62500" y2="44720"/>
                        <a14:foregroundMark x1="64000" y1="45342" x2="64000" y2="45342"/>
                        <a14:foregroundMark x1="69500" y1="45031" x2="69500" y2="45031"/>
                        <a14:foregroundMark x1="70500" y1="45031" x2="70500" y2="45031"/>
                        <a14:foregroundMark x1="70500" y1="41304" x2="70500" y2="41304"/>
                        <a14:foregroundMark x1="49000" y1="37578" x2="49000" y2="37578"/>
                        <a14:foregroundMark x1="43500" y1="38199" x2="43500" y2="38199"/>
                        <a14:foregroundMark x1="41500" y1="38820" x2="41500" y2="38820"/>
                        <a14:foregroundMark x1="40000" y1="37267" x2="40000" y2="37267"/>
                        <a14:foregroundMark x1="39500" y1="36335" x2="39500" y2="36335"/>
                        <a14:foregroundMark x1="38500" y1="36335" x2="38500" y2="36335"/>
                        <a14:foregroundMark x1="35500" y1="35714" x2="35500" y2="35714"/>
                        <a14:foregroundMark x1="35500" y1="34472" x2="35500" y2="34472"/>
                        <a14:foregroundMark x1="27000" y1="31677" x2="27000" y2="31677"/>
                        <a14:foregroundMark x1="33000" y1="31988" x2="33000" y2="31988"/>
                        <a14:foregroundMark x1="36000" y1="27640" x2="36000" y2="27640"/>
                        <a14:foregroundMark x1="38500" y1="27329" x2="38500" y2="27329"/>
                        <a14:foregroundMark x1="42500" y1="27329" x2="44000" y2="27329"/>
                        <a14:foregroundMark x1="50500" y1="27329" x2="50500" y2="273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18" r="4919" b="40881"/>
          <a:stretch/>
        </p:blipFill>
        <p:spPr bwMode="auto">
          <a:xfrm>
            <a:off x="1475876" y="1664338"/>
            <a:ext cx="1156121" cy="109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1225373" y="1052736"/>
            <a:ext cx="4835490" cy="201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76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 hidden="1"/>
          <p:cNvSpPr/>
          <p:nvPr/>
        </p:nvSpPr>
        <p:spPr>
          <a:xfrm>
            <a:off x="1673392" y="1277904"/>
            <a:ext cx="1440000" cy="1440000"/>
          </a:xfrm>
          <a:prstGeom prst="ellipse">
            <a:avLst/>
          </a:prstGeom>
          <a:solidFill>
            <a:srgbClr val="17174F"/>
          </a:solidFill>
          <a:ln>
            <a:noFill/>
          </a:ln>
          <a:effectLst>
            <a:glow rad="317500">
              <a:schemeClr val="accent6">
                <a:satMod val="175000"/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1537380" y="1160782"/>
            <a:ext cx="1692000" cy="1692000"/>
          </a:xfrm>
          <a:prstGeom prst="ellipse">
            <a:avLst/>
          </a:prstGeom>
          <a:gradFill flip="none" rotWithShape="1">
            <a:gsLst>
              <a:gs pos="62000">
                <a:srgbClr val="FFF0D9"/>
              </a:gs>
              <a:gs pos="70000">
                <a:schemeClr val="bg1">
                  <a:alpha val="0"/>
                </a:schemeClr>
              </a:gs>
              <a:gs pos="50000">
                <a:srgbClr val="DBDBD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4" b="100000" l="1006" r="96177">
                        <a14:backgroundMark x1="42807" y1="77710" x2="42807" y2="77710"/>
                        <a14:backgroundMark x1="60513" y1="24652" x2="60513" y2="24652"/>
                      </a14:backgroundRemoval>
                    </a14:imgEffect>
                    <a14:imgEffect>
                      <a14:colorTemperature colorTemp="51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36" y="1484784"/>
            <a:ext cx="1148487" cy="953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5865" y="1943350"/>
            <a:ext cx="27807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Дмитрий Викторович НЕСТЕРОВ</a:t>
            </a:r>
            <a:endParaRPr lang="ru-RU" sz="150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1006" y="2196173"/>
            <a:ext cx="29591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kern="0" spc="6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Биология ЕГЭ</a:t>
            </a:r>
            <a:endParaRPr lang="ru-RU" sz="3500" kern="0" spc="6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491880" y="1844824"/>
            <a:ext cx="648072" cy="0"/>
          </a:xfrm>
          <a:prstGeom prst="line">
            <a:avLst/>
          </a:prstGeom>
          <a:solidFill>
            <a:srgbClr val="17174F"/>
          </a:solidFill>
          <a:ln w="60325" cap="rnd" cmpd="sng">
            <a:solidFill>
              <a:schemeClr val="bg1">
                <a:lumMod val="50000"/>
              </a:schemeClr>
            </a:solidFill>
          </a:ln>
          <a:effectLst>
            <a:glow rad="25400">
              <a:srgbClr val="17174F">
                <a:alpha val="38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456232" y="1097904"/>
            <a:ext cx="4635000" cy="18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12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 hidden="1"/>
          <p:cNvSpPr/>
          <p:nvPr/>
        </p:nvSpPr>
        <p:spPr>
          <a:xfrm>
            <a:off x="1673392" y="1277904"/>
            <a:ext cx="1440000" cy="1440000"/>
          </a:xfrm>
          <a:prstGeom prst="ellipse">
            <a:avLst/>
          </a:prstGeom>
          <a:solidFill>
            <a:srgbClr val="17174F"/>
          </a:solidFill>
          <a:ln>
            <a:noFill/>
          </a:ln>
          <a:effectLst>
            <a:glow rad="317500">
              <a:schemeClr val="accent6">
                <a:satMod val="175000"/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1537380" y="1160782"/>
            <a:ext cx="1692000" cy="1692000"/>
          </a:xfrm>
          <a:prstGeom prst="ellipse">
            <a:avLst/>
          </a:prstGeom>
          <a:gradFill flip="none" rotWithShape="1">
            <a:gsLst>
              <a:gs pos="62000">
                <a:srgbClr val="FFF0D9"/>
              </a:gs>
              <a:gs pos="70000">
                <a:schemeClr val="bg1">
                  <a:alpha val="0"/>
                </a:schemeClr>
              </a:gs>
              <a:gs pos="50000">
                <a:srgbClr val="DBDBD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355865" y="1943350"/>
            <a:ext cx="27807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Дмитрий Викторович НЕСТЕРОВ</a:t>
            </a:r>
            <a:endParaRPr lang="ru-RU" sz="150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1006" y="2196173"/>
            <a:ext cx="29591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kern="0" spc="6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Биология ЕГЭ</a:t>
            </a:r>
            <a:endParaRPr lang="ru-RU" sz="3500" kern="0" spc="6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491880" y="1844824"/>
            <a:ext cx="648072" cy="0"/>
          </a:xfrm>
          <a:prstGeom prst="line">
            <a:avLst/>
          </a:prstGeom>
          <a:solidFill>
            <a:srgbClr val="17174F"/>
          </a:solidFill>
          <a:ln w="60325" cap="rnd" cmpd="sng">
            <a:solidFill>
              <a:schemeClr val="bg1">
                <a:lumMod val="50000"/>
              </a:schemeClr>
            </a:solidFill>
          </a:ln>
          <a:effectLst>
            <a:glow rad="25400">
              <a:srgbClr val="17174F">
                <a:alpha val="38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456232" y="1097904"/>
            <a:ext cx="4635000" cy="18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63780" y="3150560"/>
            <a:ext cx="3240000" cy="2700000"/>
          </a:xfrm>
          <a:prstGeom prst="rect">
            <a:avLst/>
          </a:prstGeom>
          <a:gradFill flip="none" rotWithShape="1">
            <a:gsLst>
              <a:gs pos="62000">
                <a:srgbClr val="FFF0D9"/>
              </a:gs>
              <a:gs pos="70000">
                <a:schemeClr val="bg1">
                  <a:alpha val="0"/>
                </a:schemeClr>
              </a:gs>
              <a:gs pos="50000">
                <a:srgbClr val="DBDBD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4" b="100000" l="1006" r="96177">
                        <a14:backgroundMark x1="42807" y1="77710" x2="42807" y2="77710"/>
                        <a14:backgroundMark x1="60513" y1="24652" x2="60513" y2="24652"/>
                      </a14:backgroundRemoval>
                    </a14:imgEffect>
                    <a14:imgEffect>
                      <a14:colorTemperature colorTemp="51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84984"/>
            <a:ext cx="1853761" cy="1539370"/>
          </a:xfrm>
          <a:prstGeom prst="rect">
            <a:avLst/>
          </a:prstGeom>
        </p:spPr>
      </p:pic>
      <p:pic>
        <p:nvPicPr>
          <p:cNvPr id="1026" name="Picture 2" descr="C:\Users\Public\Pictures\Sample Pictures\Репетитор АватарВК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925990"/>
            <a:ext cx="20478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34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097784" y="1946216"/>
            <a:ext cx="4364456" cy="1939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>
            <a:grpSpLocks noChangeAspect="1"/>
          </p:cNvGrpSpPr>
          <p:nvPr/>
        </p:nvGrpSpPr>
        <p:grpSpPr>
          <a:xfrm>
            <a:off x="2006646" y="188640"/>
            <a:ext cx="6525794" cy="6237312"/>
            <a:chOff x="1926279" y="270296"/>
            <a:chExt cx="6473579" cy="6187405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57" t="12658" r="9857" b="4659"/>
            <a:stretch/>
          </p:blipFill>
          <p:spPr>
            <a:xfrm>
              <a:off x="3784600" y="1981200"/>
              <a:ext cx="2087372" cy="3225800"/>
            </a:xfrm>
            <a:prstGeom prst="snip2SameRect">
              <a:avLst/>
            </a:prstGeom>
          </p:spPr>
        </p:pic>
        <p:sp>
          <p:nvSpPr>
            <p:cNvPr id="5" name="Прямоугольник 4"/>
            <p:cNvSpPr/>
            <p:nvPr/>
          </p:nvSpPr>
          <p:spPr>
            <a:xfrm>
              <a:off x="1926279" y="270296"/>
              <a:ext cx="6473579" cy="6187405"/>
            </a:xfrm>
            <a:custGeom>
              <a:avLst/>
              <a:gdLst>
                <a:gd name="connsiteX0" fmla="*/ 0 w 3096344"/>
                <a:gd name="connsiteY0" fmla="*/ 0 h 2520280"/>
                <a:gd name="connsiteX1" fmla="*/ 3096344 w 3096344"/>
                <a:gd name="connsiteY1" fmla="*/ 0 h 2520280"/>
                <a:gd name="connsiteX2" fmla="*/ 3096344 w 3096344"/>
                <a:gd name="connsiteY2" fmla="*/ 2520280 h 2520280"/>
                <a:gd name="connsiteX3" fmla="*/ 0 w 3096344"/>
                <a:gd name="connsiteY3" fmla="*/ 2520280 h 2520280"/>
                <a:gd name="connsiteX4" fmla="*/ 0 w 3096344"/>
                <a:gd name="connsiteY4" fmla="*/ 0 h 2520280"/>
                <a:gd name="connsiteX0" fmla="*/ 51 w 3096395"/>
                <a:gd name="connsiteY0" fmla="*/ 0 h 2520280"/>
                <a:gd name="connsiteX1" fmla="*/ 3096395 w 3096395"/>
                <a:gd name="connsiteY1" fmla="*/ 0 h 2520280"/>
                <a:gd name="connsiteX2" fmla="*/ 3096395 w 3096395"/>
                <a:gd name="connsiteY2" fmla="*/ 2520280 h 2520280"/>
                <a:gd name="connsiteX3" fmla="*/ 51 w 3096395"/>
                <a:gd name="connsiteY3" fmla="*/ 2520280 h 2520280"/>
                <a:gd name="connsiteX4" fmla="*/ 87686 w 3096395"/>
                <a:gd name="connsiteY4" fmla="*/ 1129878 h 2520280"/>
                <a:gd name="connsiteX5" fmla="*/ 51 w 3096395"/>
                <a:gd name="connsiteY5" fmla="*/ 0 h 2520280"/>
                <a:gd name="connsiteX0" fmla="*/ 0 w 3096344"/>
                <a:gd name="connsiteY0" fmla="*/ 0 h 2520280"/>
                <a:gd name="connsiteX1" fmla="*/ 3096344 w 3096344"/>
                <a:gd name="connsiteY1" fmla="*/ 0 h 2520280"/>
                <a:gd name="connsiteX2" fmla="*/ 3096344 w 3096344"/>
                <a:gd name="connsiteY2" fmla="*/ 2520280 h 2520280"/>
                <a:gd name="connsiteX3" fmla="*/ 457200 w 3096344"/>
                <a:gd name="connsiteY3" fmla="*/ 2434555 h 2520280"/>
                <a:gd name="connsiteX4" fmla="*/ 87635 w 3096344"/>
                <a:gd name="connsiteY4" fmla="*/ 1129878 h 2520280"/>
                <a:gd name="connsiteX5" fmla="*/ 0 w 3096344"/>
                <a:gd name="connsiteY5" fmla="*/ 0 h 2520280"/>
                <a:gd name="connsiteX0" fmla="*/ 0 w 3096344"/>
                <a:gd name="connsiteY0" fmla="*/ 0 h 2786980"/>
                <a:gd name="connsiteX1" fmla="*/ 3096344 w 3096344"/>
                <a:gd name="connsiteY1" fmla="*/ 0 h 2786980"/>
                <a:gd name="connsiteX2" fmla="*/ 3096344 w 3096344"/>
                <a:gd name="connsiteY2" fmla="*/ 2520280 h 2786980"/>
                <a:gd name="connsiteX3" fmla="*/ 400050 w 3096344"/>
                <a:gd name="connsiteY3" fmla="*/ 2786980 h 2786980"/>
                <a:gd name="connsiteX4" fmla="*/ 87635 w 3096344"/>
                <a:gd name="connsiteY4" fmla="*/ 1129878 h 2786980"/>
                <a:gd name="connsiteX5" fmla="*/ 0 w 3096344"/>
                <a:gd name="connsiteY5" fmla="*/ 0 h 2786980"/>
                <a:gd name="connsiteX0" fmla="*/ 0 w 3096344"/>
                <a:gd name="connsiteY0" fmla="*/ 0 h 2786980"/>
                <a:gd name="connsiteX1" fmla="*/ 3096344 w 3096344"/>
                <a:gd name="connsiteY1" fmla="*/ 0 h 2786980"/>
                <a:gd name="connsiteX2" fmla="*/ 3096344 w 3096344"/>
                <a:gd name="connsiteY2" fmla="*/ 2520280 h 2786980"/>
                <a:gd name="connsiteX3" fmla="*/ 400050 w 3096344"/>
                <a:gd name="connsiteY3" fmla="*/ 2786980 h 2786980"/>
                <a:gd name="connsiteX4" fmla="*/ 306710 w 3096344"/>
                <a:gd name="connsiteY4" fmla="*/ 2091903 h 2786980"/>
                <a:gd name="connsiteX5" fmla="*/ 0 w 3096344"/>
                <a:gd name="connsiteY5" fmla="*/ 0 h 2786980"/>
                <a:gd name="connsiteX0" fmla="*/ 0 w 3096344"/>
                <a:gd name="connsiteY0" fmla="*/ 0 h 2786980"/>
                <a:gd name="connsiteX1" fmla="*/ 3096344 w 3096344"/>
                <a:gd name="connsiteY1" fmla="*/ 0 h 2786980"/>
                <a:gd name="connsiteX2" fmla="*/ 3096344 w 3096344"/>
                <a:gd name="connsiteY2" fmla="*/ 2520280 h 2786980"/>
                <a:gd name="connsiteX3" fmla="*/ 400050 w 3096344"/>
                <a:gd name="connsiteY3" fmla="*/ 2786980 h 2786980"/>
                <a:gd name="connsiteX4" fmla="*/ 306710 w 3096344"/>
                <a:gd name="connsiteY4" fmla="*/ 2091903 h 2786980"/>
                <a:gd name="connsiteX5" fmla="*/ 68585 w 3096344"/>
                <a:gd name="connsiteY5" fmla="*/ 1882353 h 2786980"/>
                <a:gd name="connsiteX6" fmla="*/ 0 w 3096344"/>
                <a:gd name="connsiteY6" fmla="*/ 0 h 2786980"/>
                <a:gd name="connsiteX0" fmla="*/ 0 w 3096344"/>
                <a:gd name="connsiteY0" fmla="*/ 0 h 2786980"/>
                <a:gd name="connsiteX1" fmla="*/ 3096344 w 3096344"/>
                <a:gd name="connsiteY1" fmla="*/ 0 h 2786980"/>
                <a:gd name="connsiteX2" fmla="*/ 3096344 w 3096344"/>
                <a:gd name="connsiteY2" fmla="*/ 2520280 h 2786980"/>
                <a:gd name="connsiteX3" fmla="*/ 400050 w 3096344"/>
                <a:gd name="connsiteY3" fmla="*/ 2786980 h 2786980"/>
                <a:gd name="connsiteX4" fmla="*/ 306710 w 3096344"/>
                <a:gd name="connsiteY4" fmla="*/ 2091903 h 2786980"/>
                <a:gd name="connsiteX5" fmla="*/ 68585 w 3096344"/>
                <a:gd name="connsiteY5" fmla="*/ 1882353 h 2786980"/>
                <a:gd name="connsiteX6" fmla="*/ 78110 w 3096344"/>
                <a:gd name="connsiteY6" fmla="*/ 1472778 h 2786980"/>
                <a:gd name="connsiteX7" fmla="*/ 0 w 3096344"/>
                <a:gd name="connsiteY7" fmla="*/ 0 h 2786980"/>
                <a:gd name="connsiteX0" fmla="*/ 7615 w 3103959"/>
                <a:gd name="connsiteY0" fmla="*/ 0 h 2786980"/>
                <a:gd name="connsiteX1" fmla="*/ 3103959 w 3103959"/>
                <a:gd name="connsiteY1" fmla="*/ 0 h 2786980"/>
                <a:gd name="connsiteX2" fmla="*/ 3103959 w 3103959"/>
                <a:gd name="connsiteY2" fmla="*/ 2520280 h 2786980"/>
                <a:gd name="connsiteX3" fmla="*/ 407665 w 3103959"/>
                <a:gd name="connsiteY3" fmla="*/ 2786980 h 2786980"/>
                <a:gd name="connsiteX4" fmla="*/ 314325 w 3103959"/>
                <a:gd name="connsiteY4" fmla="*/ 2091903 h 2786980"/>
                <a:gd name="connsiteX5" fmla="*/ 76200 w 3103959"/>
                <a:gd name="connsiteY5" fmla="*/ 1882353 h 2786980"/>
                <a:gd name="connsiteX6" fmla="*/ 85725 w 3103959"/>
                <a:gd name="connsiteY6" fmla="*/ 1472778 h 2786980"/>
                <a:gd name="connsiteX7" fmla="*/ 0 w 3103959"/>
                <a:gd name="connsiteY7" fmla="*/ 796503 h 2786980"/>
                <a:gd name="connsiteX8" fmla="*/ 7615 w 3103959"/>
                <a:gd name="connsiteY8" fmla="*/ 0 h 2786980"/>
                <a:gd name="connsiteX0" fmla="*/ 636265 w 3732609"/>
                <a:gd name="connsiteY0" fmla="*/ 0 h 2786980"/>
                <a:gd name="connsiteX1" fmla="*/ 3732609 w 3732609"/>
                <a:gd name="connsiteY1" fmla="*/ 0 h 2786980"/>
                <a:gd name="connsiteX2" fmla="*/ 3732609 w 3732609"/>
                <a:gd name="connsiteY2" fmla="*/ 2520280 h 2786980"/>
                <a:gd name="connsiteX3" fmla="*/ 1036315 w 3732609"/>
                <a:gd name="connsiteY3" fmla="*/ 2786980 h 2786980"/>
                <a:gd name="connsiteX4" fmla="*/ 942975 w 3732609"/>
                <a:gd name="connsiteY4" fmla="*/ 2091903 h 2786980"/>
                <a:gd name="connsiteX5" fmla="*/ 704850 w 3732609"/>
                <a:gd name="connsiteY5" fmla="*/ 1882353 h 2786980"/>
                <a:gd name="connsiteX6" fmla="*/ 714375 w 3732609"/>
                <a:gd name="connsiteY6" fmla="*/ 1472778 h 2786980"/>
                <a:gd name="connsiteX7" fmla="*/ 628650 w 3732609"/>
                <a:gd name="connsiteY7" fmla="*/ 796503 h 2786980"/>
                <a:gd name="connsiteX8" fmla="*/ 1 w 3732609"/>
                <a:gd name="connsiteY8" fmla="*/ 1044153 h 2786980"/>
                <a:gd name="connsiteX9" fmla="*/ 636265 w 3732609"/>
                <a:gd name="connsiteY9" fmla="*/ 0 h 2786980"/>
                <a:gd name="connsiteX0" fmla="*/ 2326907 w 5423251"/>
                <a:gd name="connsiteY0" fmla="*/ 0 h 2786980"/>
                <a:gd name="connsiteX1" fmla="*/ 5423251 w 5423251"/>
                <a:gd name="connsiteY1" fmla="*/ 0 h 2786980"/>
                <a:gd name="connsiteX2" fmla="*/ 5423251 w 5423251"/>
                <a:gd name="connsiteY2" fmla="*/ 2520280 h 2786980"/>
                <a:gd name="connsiteX3" fmla="*/ 2726957 w 5423251"/>
                <a:gd name="connsiteY3" fmla="*/ 2786980 h 2786980"/>
                <a:gd name="connsiteX4" fmla="*/ 2633617 w 5423251"/>
                <a:gd name="connsiteY4" fmla="*/ 2091903 h 2786980"/>
                <a:gd name="connsiteX5" fmla="*/ 2395492 w 5423251"/>
                <a:gd name="connsiteY5" fmla="*/ 1882353 h 2786980"/>
                <a:gd name="connsiteX6" fmla="*/ 2405017 w 5423251"/>
                <a:gd name="connsiteY6" fmla="*/ 1472778 h 2786980"/>
                <a:gd name="connsiteX7" fmla="*/ 2319292 w 5423251"/>
                <a:gd name="connsiteY7" fmla="*/ 796503 h 2786980"/>
                <a:gd name="connsiteX8" fmla="*/ 1690643 w 5423251"/>
                <a:gd name="connsiteY8" fmla="*/ 1044153 h 2786980"/>
                <a:gd name="connsiteX9" fmla="*/ 4718 w 5423251"/>
                <a:gd name="connsiteY9" fmla="*/ 263103 h 2786980"/>
                <a:gd name="connsiteX10" fmla="*/ 2326907 w 5423251"/>
                <a:gd name="connsiteY10" fmla="*/ 0 h 2786980"/>
                <a:gd name="connsiteX0" fmla="*/ 679082 w 5423251"/>
                <a:gd name="connsiteY0" fmla="*/ 0 h 3634705"/>
                <a:gd name="connsiteX1" fmla="*/ 5423251 w 5423251"/>
                <a:gd name="connsiteY1" fmla="*/ 847725 h 3634705"/>
                <a:gd name="connsiteX2" fmla="*/ 5423251 w 5423251"/>
                <a:gd name="connsiteY2" fmla="*/ 3368005 h 3634705"/>
                <a:gd name="connsiteX3" fmla="*/ 2726957 w 5423251"/>
                <a:gd name="connsiteY3" fmla="*/ 3634705 h 3634705"/>
                <a:gd name="connsiteX4" fmla="*/ 2633617 w 5423251"/>
                <a:gd name="connsiteY4" fmla="*/ 2939628 h 3634705"/>
                <a:gd name="connsiteX5" fmla="*/ 2395492 w 5423251"/>
                <a:gd name="connsiteY5" fmla="*/ 2730078 h 3634705"/>
                <a:gd name="connsiteX6" fmla="*/ 2405017 w 5423251"/>
                <a:gd name="connsiteY6" fmla="*/ 2320503 h 3634705"/>
                <a:gd name="connsiteX7" fmla="*/ 2319292 w 5423251"/>
                <a:gd name="connsiteY7" fmla="*/ 1644228 h 3634705"/>
                <a:gd name="connsiteX8" fmla="*/ 1690643 w 5423251"/>
                <a:gd name="connsiteY8" fmla="*/ 1891878 h 3634705"/>
                <a:gd name="connsiteX9" fmla="*/ 4718 w 5423251"/>
                <a:gd name="connsiteY9" fmla="*/ 1110828 h 3634705"/>
                <a:gd name="connsiteX10" fmla="*/ 679082 w 5423251"/>
                <a:gd name="connsiteY10" fmla="*/ 0 h 3634705"/>
                <a:gd name="connsiteX0" fmla="*/ 679082 w 5423251"/>
                <a:gd name="connsiteY0" fmla="*/ 0 h 3634705"/>
                <a:gd name="connsiteX1" fmla="*/ 5423251 w 5423251"/>
                <a:gd name="connsiteY1" fmla="*/ 847725 h 3634705"/>
                <a:gd name="connsiteX2" fmla="*/ 5423251 w 5423251"/>
                <a:gd name="connsiteY2" fmla="*/ 3368005 h 3634705"/>
                <a:gd name="connsiteX3" fmla="*/ 2726957 w 5423251"/>
                <a:gd name="connsiteY3" fmla="*/ 3634705 h 3634705"/>
                <a:gd name="connsiteX4" fmla="*/ 2633617 w 5423251"/>
                <a:gd name="connsiteY4" fmla="*/ 2939628 h 3634705"/>
                <a:gd name="connsiteX5" fmla="*/ 2395492 w 5423251"/>
                <a:gd name="connsiteY5" fmla="*/ 2730078 h 3634705"/>
                <a:gd name="connsiteX6" fmla="*/ 2405017 w 5423251"/>
                <a:gd name="connsiteY6" fmla="*/ 2320503 h 3634705"/>
                <a:gd name="connsiteX7" fmla="*/ 2300242 w 5423251"/>
                <a:gd name="connsiteY7" fmla="*/ 1958553 h 3634705"/>
                <a:gd name="connsiteX8" fmla="*/ 1690643 w 5423251"/>
                <a:gd name="connsiteY8" fmla="*/ 1891878 h 3634705"/>
                <a:gd name="connsiteX9" fmla="*/ 4718 w 5423251"/>
                <a:gd name="connsiteY9" fmla="*/ 1110828 h 3634705"/>
                <a:gd name="connsiteX10" fmla="*/ 679082 w 5423251"/>
                <a:gd name="connsiteY10" fmla="*/ 0 h 3634705"/>
                <a:gd name="connsiteX0" fmla="*/ 679082 w 5423251"/>
                <a:gd name="connsiteY0" fmla="*/ 0 h 3634705"/>
                <a:gd name="connsiteX1" fmla="*/ 5423251 w 5423251"/>
                <a:gd name="connsiteY1" fmla="*/ 847725 h 3634705"/>
                <a:gd name="connsiteX2" fmla="*/ 5423251 w 5423251"/>
                <a:gd name="connsiteY2" fmla="*/ 3368005 h 3634705"/>
                <a:gd name="connsiteX3" fmla="*/ 2726957 w 5423251"/>
                <a:gd name="connsiteY3" fmla="*/ 3634705 h 3634705"/>
                <a:gd name="connsiteX4" fmla="*/ 2633617 w 5423251"/>
                <a:gd name="connsiteY4" fmla="*/ 2939628 h 3634705"/>
                <a:gd name="connsiteX5" fmla="*/ 2395492 w 5423251"/>
                <a:gd name="connsiteY5" fmla="*/ 2730078 h 3634705"/>
                <a:gd name="connsiteX6" fmla="*/ 2405017 w 5423251"/>
                <a:gd name="connsiteY6" fmla="*/ 2320503 h 3634705"/>
                <a:gd name="connsiteX7" fmla="*/ 2309767 w 5423251"/>
                <a:gd name="connsiteY7" fmla="*/ 2101428 h 3634705"/>
                <a:gd name="connsiteX8" fmla="*/ 1690643 w 5423251"/>
                <a:gd name="connsiteY8" fmla="*/ 1891878 h 3634705"/>
                <a:gd name="connsiteX9" fmla="*/ 4718 w 5423251"/>
                <a:gd name="connsiteY9" fmla="*/ 1110828 h 3634705"/>
                <a:gd name="connsiteX10" fmla="*/ 679082 w 5423251"/>
                <a:gd name="connsiteY10" fmla="*/ 0 h 3634705"/>
                <a:gd name="connsiteX0" fmla="*/ 678360 w 5422529"/>
                <a:gd name="connsiteY0" fmla="*/ 0 h 3634705"/>
                <a:gd name="connsiteX1" fmla="*/ 5422529 w 5422529"/>
                <a:gd name="connsiteY1" fmla="*/ 847725 h 3634705"/>
                <a:gd name="connsiteX2" fmla="*/ 5422529 w 5422529"/>
                <a:gd name="connsiteY2" fmla="*/ 3368005 h 3634705"/>
                <a:gd name="connsiteX3" fmla="*/ 2726235 w 5422529"/>
                <a:gd name="connsiteY3" fmla="*/ 3634705 h 3634705"/>
                <a:gd name="connsiteX4" fmla="*/ 2632895 w 5422529"/>
                <a:gd name="connsiteY4" fmla="*/ 2939628 h 3634705"/>
                <a:gd name="connsiteX5" fmla="*/ 2394770 w 5422529"/>
                <a:gd name="connsiteY5" fmla="*/ 2730078 h 3634705"/>
                <a:gd name="connsiteX6" fmla="*/ 2404295 w 5422529"/>
                <a:gd name="connsiteY6" fmla="*/ 2320503 h 3634705"/>
                <a:gd name="connsiteX7" fmla="*/ 2309045 w 5422529"/>
                <a:gd name="connsiteY7" fmla="*/ 2101428 h 3634705"/>
                <a:gd name="connsiteX8" fmla="*/ 2013771 w 5422529"/>
                <a:gd name="connsiteY8" fmla="*/ 2130003 h 3634705"/>
                <a:gd name="connsiteX9" fmla="*/ 3996 w 5422529"/>
                <a:gd name="connsiteY9" fmla="*/ 1110828 h 3634705"/>
                <a:gd name="connsiteX10" fmla="*/ 678360 w 5422529"/>
                <a:gd name="connsiteY10" fmla="*/ 0 h 3634705"/>
                <a:gd name="connsiteX0" fmla="*/ 678360 w 5422529"/>
                <a:gd name="connsiteY0" fmla="*/ 0 h 5920705"/>
                <a:gd name="connsiteX1" fmla="*/ 5422529 w 5422529"/>
                <a:gd name="connsiteY1" fmla="*/ 847725 h 5920705"/>
                <a:gd name="connsiteX2" fmla="*/ 5422529 w 5422529"/>
                <a:gd name="connsiteY2" fmla="*/ 3368005 h 5920705"/>
                <a:gd name="connsiteX3" fmla="*/ 2583360 w 5422529"/>
                <a:gd name="connsiteY3" fmla="*/ 5920705 h 5920705"/>
                <a:gd name="connsiteX4" fmla="*/ 2632895 w 5422529"/>
                <a:gd name="connsiteY4" fmla="*/ 2939628 h 5920705"/>
                <a:gd name="connsiteX5" fmla="*/ 2394770 w 5422529"/>
                <a:gd name="connsiteY5" fmla="*/ 2730078 h 5920705"/>
                <a:gd name="connsiteX6" fmla="*/ 2404295 w 5422529"/>
                <a:gd name="connsiteY6" fmla="*/ 2320503 h 5920705"/>
                <a:gd name="connsiteX7" fmla="*/ 2309045 w 5422529"/>
                <a:gd name="connsiteY7" fmla="*/ 2101428 h 5920705"/>
                <a:gd name="connsiteX8" fmla="*/ 2013771 w 5422529"/>
                <a:gd name="connsiteY8" fmla="*/ 2130003 h 5920705"/>
                <a:gd name="connsiteX9" fmla="*/ 3996 w 5422529"/>
                <a:gd name="connsiteY9" fmla="*/ 1110828 h 5920705"/>
                <a:gd name="connsiteX10" fmla="*/ 678360 w 5422529"/>
                <a:gd name="connsiteY10" fmla="*/ 0 h 5920705"/>
                <a:gd name="connsiteX0" fmla="*/ 678360 w 5765429"/>
                <a:gd name="connsiteY0" fmla="*/ 0 h 6187405"/>
                <a:gd name="connsiteX1" fmla="*/ 5422529 w 5765429"/>
                <a:gd name="connsiteY1" fmla="*/ 847725 h 6187405"/>
                <a:gd name="connsiteX2" fmla="*/ 5765429 w 5765429"/>
                <a:gd name="connsiteY2" fmla="*/ 6187405 h 6187405"/>
                <a:gd name="connsiteX3" fmla="*/ 2583360 w 5765429"/>
                <a:gd name="connsiteY3" fmla="*/ 5920705 h 6187405"/>
                <a:gd name="connsiteX4" fmla="*/ 2632895 w 5765429"/>
                <a:gd name="connsiteY4" fmla="*/ 2939628 h 6187405"/>
                <a:gd name="connsiteX5" fmla="*/ 2394770 w 5765429"/>
                <a:gd name="connsiteY5" fmla="*/ 2730078 h 6187405"/>
                <a:gd name="connsiteX6" fmla="*/ 2404295 w 5765429"/>
                <a:gd name="connsiteY6" fmla="*/ 2320503 h 6187405"/>
                <a:gd name="connsiteX7" fmla="*/ 2309045 w 5765429"/>
                <a:gd name="connsiteY7" fmla="*/ 2101428 h 6187405"/>
                <a:gd name="connsiteX8" fmla="*/ 2013771 w 5765429"/>
                <a:gd name="connsiteY8" fmla="*/ 2130003 h 6187405"/>
                <a:gd name="connsiteX9" fmla="*/ 3996 w 5765429"/>
                <a:gd name="connsiteY9" fmla="*/ 1110828 h 6187405"/>
                <a:gd name="connsiteX10" fmla="*/ 678360 w 5765429"/>
                <a:gd name="connsiteY10" fmla="*/ 0 h 6187405"/>
                <a:gd name="connsiteX0" fmla="*/ 674364 w 5761433"/>
                <a:gd name="connsiteY0" fmla="*/ 0 h 6187405"/>
                <a:gd name="connsiteX1" fmla="*/ 5418533 w 5761433"/>
                <a:gd name="connsiteY1" fmla="*/ 847725 h 6187405"/>
                <a:gd name="connsiteX2" fmla="*/ 5761433 w 5761433"/>
                <a:gd name="connsiteY2" fmla="*/ 6187405 h 6187405"/>
                <a:gd name="connsiteX3" fmla="*/ 2579364 w 5761433"/>
                <a:gd name="connsiteY3" fmla="*/ 5920705 h 6187405"/>
                <a:gd name="connsiteX4" fmla="*/ 2628899 w 5761433"/>
                <a:gd name="connsiteY4" fmla="*/ 2939628 h 6187405"/>
                <a:gd name="connsiteX5" fmla="*/ 2390774 w 5761433"/>
                <a:gd name="connsiteY5" fmla="*/ 2730078 h 6187405"/>
                <a:gd name="connsiteX6" fmla="*/ 2400299 w 5761433"/>
                <a:gd name="connsiteY6" fmla="*/ 2320503 h 6187405"/>
                <a:gd name="connsiteX7" fmla="*/ 2305049 w 5761433"/>
                <a:gd name="connsiteY7" fmla="*/ 2101428 h 6187405"/>
                <a:gd name="connsiteX8" fmla="*/ 2009775 w 5761433"/>
                <a:gd name="connsiteY8" fmla="*/ 2130003 h 6187405"/>
                <a:gd name="connsiteX9" fmla="*/ 1885950 w 5761433"/>
                <a:gd name="connsiteY9" fmla="*/ 2691979 h 6187405"/>
                <a:gd name="connsiteX10" fmla="*/ 0 w 5761433"/>
                <a:gd name="connsiteY10" fmla="*/ 1110828 h 6187405"/>
                <a:gd name="connsiteX11" fmla="*/ 674364 w 5761433"/>
                <a:gd name="connsiteY11" fmla="*/ 0 h 6187405"/>
                <a:gd name="connsiteX0" fmla="*/ 674364 w 5761433"/>
                <a:gd name="connsiteY0" fmla="*/ 0 h 6187405"/>
                <a:gd name="connsiteX1" fmla="*/ 5418533 w 5761433"/>
                <a:gd name="connsiteY1" fmla="*/ 847725 h 6187405"/>
                <a:gd name="connsiteX2" fmla="*/ 5761433 w 5761433"/>
                <a:gd name="connsiteY2" fmla="*/ 6187405 h 6187405"/>
                <a:gd name="connsiteX3" fmla="*/ 2579364 w 5761433"/>
                <a:gd name="connsiteY3" fmla="*/ 5920705 h 6187405"/>
                <a:gd name="connsiteX4" fmla="*/ 2628899 w 5761433"/>
                <a:gd name="connsiteY4" fmla="*/ 2939628 h 6187405"/>
                <a:gd name="connsiteX5" fmla="*/ 2390774 w 5761433"/>
                <a:gd name="connsiteY5" fmla="*/ 2730078 h 6187405"/>
                <a:gd name="connsiteX6" fmla="*/ 2400299 w 5761433"/>
                <a:gd name="connsiteY6" fmla="*/ 2320503 h 6187405"/>
                <a:gd name="connsiteX7" fmla="*/ 2305049 w 5761433"/>
                <a:gd name="connsiteY7" fmla="*/ 2101428 h 6187405"/>
                <a:gd name="connsiteX8" fmla="*/ 2009775 w 5761433"/>
                <a:gd name="connsiteY8" fmla="*/ 2130003 h 6187405"/>
                <a:gd name="connsiteX9" fmla="*/ 1885950 w 5761433"/>
                <a:gd name="connsiteY9" fmla="*/ 2691979 h 6187405"/>
                <a:gd name="connsiteX10" fmla="*/ 1552575 w 5761433"/>
                <a:gd name="connsiteY10" fmla="*/ 3025354 h 6187405"/>
                <a:gd name="connsiteX11" fmla="*/ 0 w 5761433"/>
                <a:gd name="connsiteY11" fmla="*/ 1110828 h 6187405"/>
                <a:gd name="connsiteX12" fmla="*/ 674364 w 5761433"/>
                <a:gd name="connsiteY12" fmla="*/ 0 h 6187405"/>
                <a:gd name="connsiteX0" fmla="*/ 674364 w 5761433"/>
                <a:gd name="connsiteY0" fmla="*/ 0 h 6187405"/>
                <a:gd name="connsiteX1" fmla="*/ 5418533 w 5761433"/>
                <a:gd name="connsiteY1" fmla="*/ 847725 h 6187405"/>
                <a:gd name="connsiteX2" fmla="*/ 5761433 w 5761433"/>
                <a:gd name="connsiteY2" fmla="*/ 6187405 h 6187405"/>
                <a:gd name="connsiteX3" fmla="*/ 2579364 w 5761433"/>
                <a:gd name="connsiteY3" fmla="*/ 5920705 h 6187405"/>
                <a:gd name="connsiteX4" fmla="*/ 2628899 w 5761433"/>
                <a:gd name="connsiteY4" fmla="*/ 2939628 h 6187405"/>
                <a:gd name="connsiteX5" fmla="*/ 2390774 w 5761433"/>
                <a:gd name="connsiteY5" fmla="*/ 2730078 h 6187405"/>
                <a:gd name="connsiteX6" fmla="*/ 2400299 w 5761433"/>
                <a:gd name="connsiteY6" fmla="*/ 2320503 h 6187405"/>
                <a:gd name="connsiteX7" fmla="*/ 2305049 w 5761433"/>
                <a:gd name="connsiteY7" fmla="*/ 2101428 h 6187405"/>
                <a:gd name="connsiteX8" fmla="*/ 2009775 w 5761433"/>
                <a:gd name="connsiteY8" fmla="*/ 2130003 h 6187405"/>
                <a:gd name="connsiteX9" fmla="*/ 1885950 w 5761433"/>
                <a:gd name="connsiteY9" fmla="*/ 2691979 h 6187405"/>
                <a:gd name="connsiteX10" fmla="*/ 1552575 w 5761433"/>
                <a:gd name="connsiteY10" fmla="*/ 3025354 h 6187405"/>
                <a:gd name="connsiteX11" fmla="*/ 1476375 w 5761433"/>
                <a:gd name="connsiteY11" fmla="*/ 4111204 h 6187405"/>
                <a:gd name="connsiteX12" fmla="*/ 0 w 5761433"/>
                <a:gd name="connsiteY12" fmla="*/ 1110828 h 6187405"/>
                <a:gd name="connsiteX13" fmla="*/ 674364 w 5761433"/>
                <a:gd name="connsiteY13" fmla="*/ 0 h 6187405"/>
                <a:gd name="connsiteX0" fmla="*/ 674364 w 5761433"/>
                <a:gd name="connsiteY0" fmla="*/ 0 h 6187405"/>
                <a:gd name="connsiteX1" fmla="*/ 5418533 w 5761433"/>
                <a:gd name="connsiteY1" fmla="*/ 847725 h 6187405"/>
                <a:gd name="connsiteX2" fmla="*/ 5761433 w 5761433"/>
                <a:gd name="connsiteY2" fmla="*/ 6187405 h 6187405"/>
                <a:gd name="connsiteX3" fmla="*/ 2579364 w 5761433"/>
                <a:gd name="connsiteY3" fmla="*/ 5920705 h 6187405"/>
                <a:gd name="connsiteX4" fmla="*/ 2628899 w 5761433"/>
                <a:gd name="connsiteY4" fmla="*/ 2939628 h 6187405"/>
                <a:gd name="connsiteX5" fmla="*/ 2390774 w 5761433"/>
                <a:gd name="connsiteY5" fmla="*/ 2730078 h 6187405"/>
                <a:gd name="connsiteX6" fmla="*/ 2400299 w 5761433"/>
                <a:gd name="connsiteY6" fmla="*/ 2320503 h 6187405"/>
                <a:gd name="connsiteX7" fmla="*/ 2305049 w 5761433"/>
                <a:gd name="connsiteY7" fmla="*/ 2101428 h 6187405"/>
                <a:gd name="connsiteX8" fmla="*/ 2009775 w 5761433"/>
                <a:gd name="connsiteY8" fmla="*/ 2130003 h 6187405"/>
                <a:gd name="connsiteX9" fmla="*/ 1885950 w 5761433"/>
                <a:gd name="connsiteY9" fmla="*/ 2691979 h 6187405"/>
                <a:gd name="connsiteX10" fmla="*/ 1552575 w 5761433"/>
                <a:gd name="connsiteY10" fmla="*/ 3025354 h 6187405"/>
                <a:gd name="connsiteX11" fmla="*/ 1476375 w 5761433"/>
                <a:gd name="connsiteY11" fmla="*/ 4111204 h 6187405"/>
                <a:gd name="connsiteX12" fmla="*/ 0 w 5761433"/>
                <a:gd name="connsiteY12" fmla="*/ 1110828 h 6187405"/>
                <a:gd name="connsiteX13" fmla="*/ 674364 w 5761433"/>
                <a:gd name="connsiteY13" fmla="*/ 0 h 6187405"/>
                <a:gd name="connsiteX0" fmla="*/ 1386510 w 6473579"/>
                <a:gd name="connsiteY0" fmla="*/ 0 h 6187405"/>
                <a:gd name="connsiteX1" fmla="*/ 6130679 w 6473579"/>
                <a:gd name="connsiteY1" fmla="*/ 847725 h 6187405"/>
                <a:gd name="connsiteX2" fmla="*/ 6473579 w 6473579"/>
                <a:gd name="connsiteY2" fmla="*/ 6187405 h 6187405"/>
                <a:gd name="connsiteX3" fmla="*/ 3291510 w 6473579"/>
                <a:gd name="connsiteY3" fmla="*/ 5920705 h 6187405"/>
                <a:gd name="connsiteX4" fmla="*/ 3341045 w 6473579"/>
                <a:gd name="connsiteY4" fmla="*/ 2939628 h 6187405"/>
                <a:gd name="connsiteX5" fmla="*/ 3102920 w 6473579"/>
                <a:gd name="connsiteY5" fmla="*/ 2730078 h 6187405"/>
                <a:gd name="connsiteX6" fmla="*/ 3112445 w 6473579"/>
                <a:gd name="connsiteY6" fmla="*/ 2320503 h 6187405"/>
                <a:gd name="connsiteX7" fmla="*/ 3017195 w 6473579"/>
                <a:gd name="connsiteY7" fmla="*/ 2101428 h 6187405"/>
                <a:gd name="connsiteX8" fmla="*/ 2721921 w 6473579"/>
                <a:gd name="connsiteY8" fmla="*/ 2130003 h 6187405"/>
                <a:gd name="connsiteX9" fmla="*/ 2598096 w 6473579"/>
                <a:gd name="connsiteY9" fmla="*/ 2691979 h 6187405"/>
                <a:gd name="connsiteX10" fmla="*/ 2264721 w 6473579"/>
                <a:gd name="connsiteY10" fmla="*/ 3025354 h 6187405"/>
                <a:gd name="connsiteX11" fmla="*/ 2188521 w 6473579"/>
                <a:gd name="connsiteY11" fmla="*/ 4111204 h 6187405"/>
                <a:gd name="connsiteX12" fmla="*/ 45396 w 6473579"/>
                <a:gd name="connsiteY12" fmla="*/ 5882854 h 6187405"/>
                <a:gd name="connsiteX13" fmla="*/ 712146 w 6473579"/>
                <a:gd name="connsiteY13" fmla="*/ 1110828 h 6187405"/>
                <a:gd name="connsiteX14" fmla="*/ 1386510 w 6473579"/>
                <a:gd name="connsiteY14" fmla="*/ 0 h 6187405"/>
                <a:gd name="connsiteX0" fmla="*/ 1386510 w 6473579"/>
                <a:gd name="connsiteY0" fmla="*/ 0 h 6187405"/>
                <a:gd name="connsiteX1" fmla="*/ 6130679 w 6473579"/>
                <a:gd name="connsiteY1" fmla="*/ 847725 h 6187405"/>
                <a:gd name="connsiteX2" fmla="*/ 6473579 w 6473579"/>
                <a:gd name="connsiteY2" fmla="*/ 6187405 h 6187405"/>
                <a:gd name="connsiteX3" fmla="*/ 3291510 w 6473579"/>
                <a:gd name="connsiteY3" fmla="*/ 5920705 h 6187405"/>
                <a:gd name="connsiteX4" fmla="*/ 3341045 w 6473579"/>
                <a:gd name="connsiteY4" fmla="*/ 2939628 h 6187405"/>
                <a:gd name="connsiteX5" fmla="*/ 3102920 w 6473579"/>
                <a:gd name="connsiteY5" fmla="*/ 2730078 h 6187405"/>
                <a:gd name="connsiteX6" fmla="*/ 3112445 w 6473579"/>
                <a:gd name="connsiteY6" fmla="*/ 2320503 h 6187405"/>
                <a:gd name="connsiteX7" fmla="*/ 3017195 w 6473579"/>
                <a:gd name="connsiteY7" fmla="*/ 2101428 h 6187405"/>
                <a:gd name="connsiteX8" fmla="*/ 2721921 w 6473579"/>
                <a:gd name="connsiteY8" fmla="*/ 2130003 h 6187405"/>
                <a:gd name="connsiteX9" fmla="*/ 2598096 w 6473579"/>
                <a:gd name="connsiteY9" fmla="*/ 2691979 h 6187405"/>
                <a:gd name="connsiteX10" fmla="*/ 2264721 w 6473579"/>
                <a:gd name="connsiteY10" fmla="*/ 3025354 h 6187405"/>
                <a:gd name="connsiteX11" fmla="*/ 2674296 w 6473579"/>
                <a:gd name="connsiteY11" fmla="*/ 5978104 h 6187405"/>
                <a:gd name="connsiteX12" fmla="*/ 45396 w 6473579"/>
                <a:gd name="connsiteY12" fmla="*/ 5882854 h 6187405"/>
                <a:gd name="connsiteX13" fmla="*/ 712146 w 6473579"/>
                <a:gd name="connsiteY13" fmla="*/ 1110828 h 6187405"/>
                <a:gd name="connsiteX14" fmla="*/ 1386510 w 6473579"/>
                <a:gd name="connsiteY14" fmla="*/ 0 h 6187405"/>
                <a:gd name="connsiteX0" fmla="*/ 1386510 w 6473579"/>
                <a:gd name="connsiteY0" fmla="*/ 0 h 6187405"/>
                <a:gd name="connsiteX1" fmla="*/ 6130679 w 6473579"/>
                <a:gd name="connsiteY1" fmla="*/ 847725 h 6187405"/>
                <a:gd name="connsiteX2" fmla="*/ 6473579 w 6473579"/>
                <a:gd name="connsiteY2" fmla="*/ 6187405 h 6187405"/>
                <a:gd name="connsiteX3" fmla="*/ 3291510 w 6473579"/>
                <a:gd name="connsiteY3" fmla="*/ 5920705 h 6187405"/>
                <a:gd name="connsiteX4" fmla="*/ 3341045 w 6473579"/>
                <a:gd name="connsiteY4" fmla="*/ 2939628 h 6187405"/>
                <a:gd name="connsiteX5" fmla="*/ 3102920 w 6473579"/>
                <a:gd name="connsiteY5" fmla="*/ 2730078 h 6187405"/>
                <a:gd name="connsiteX6" fmla="*/ 3112445 w 6473579"/>
                <a:gd name="connsiteY6" fmla="*/ 2320503 h 6187405"/>
                <a:gd name="connsiteX7" fmla="*/ 3017195 w 6473579"/>
                <a:gd name="connsiteY7" fmla="*/ 2101428 h 6187405"/>
                <a:gd name="connsiteX8" fmla="*/ 2721921 w 6473579"/>
                <a:gd name="connsiteY8" fmla="*/ 2130003 h 6187405"/>
                <a:gd name="connsiteX9" fmla="*/ 2598096 w 6473579"/>
                <a:gd name="connsiteY9" fmla="*/ 2691979 h 6187405"/>
                <a:gd name="connsiteX10" fmla="*/ 2264721 w 6473579"/>
                <a:gd name="connsiteY10" fmla="*/ 3025354 h 6187405"/>
                <a:gd name="connsiteX11" fmla="*/ 2674296 w 6473579"/>
                <a:gd name="connsiteY11" fmla="*/ 5978104 h 6187405"/>
                <a:gd name="connsiteX12" fmla="*/ 45396 w 6473579"/>
                <a:gd name="connsiteY12" fmla="*/ 5882854 h 6187405"/>
                <a:gd name="connsiteX13" fmla="*/ 712146 w 6473579"/>
                <a:gd name="connsiteY13" fmla="*/ 1110828 h 6187405"/>
                <a:gd name="connsiteX14" fmla="*/ 1386510 w 6473579"/>
                <a:gd name="connsiteY14" fmla="*/ 0 h 6187405"/>
                <a:gd name="connsiteX0" fmla="*/ 1386510 w 6473579"/>
                <a:gd name="connsiteY0" fmla="*/ 0 h 6187405"/>
                <a:gd name="connsiteX1" fmla="*/ 6130679 w 6473579"/>
                <a:gd name="connsiteY1" fmla="*/ 847725 h 6187405"/>
                <a:gd name="connsiteX2" fmla="*/ 6473579 w 6473579"/>
                <a:gd name="connsiteY2" fmla="*/ 6187405 h 6187405"/>
                <a:gd name="connsiteX3" fmla="*/ 3291510 w 6473579"/>
                <a:gd name="connsiteY3" fmla="*/ 5920705 h 6187405"/>
                <a:gd name="connsiteX4" fmla="*/ 3341045 w 6473579"/>
                <a:gd name="connsiteY4" fmla="*/ 2939628 h 6187405"/>
                <a:gd name="connsiteX5" fmla="*/ 3102920 w 6473579"/>
                <a:gd name="connsiteY5" fmla="*/ 2730078 h 6187405"/>
                <a:gd name="connsiteX6" fmla="*/ 3112445 w 6473579"/>
                <a:gd name="connsiteY6" fmla="*/ 2320503 h 6187405"/>
                <a:gd name="connsiteX7" fmla="*/ 3017195 w 6473579"/>
                <a:gd name="connsiteY7" fmla="*/ 2101428 h 6187405"/>
                <a:gd name="connsiteX8" fmla="*/ 2721921 w 6473579"/>
                <a:gd name="connsiteY8" fmla="*/ 2130003 h 6187405"/>
                <a:gd name="connsiteX9" fmla="*/ 2598096 w 6473579"/>
                <a:gd name="connsiteY9" fmla="*/ 2691979 h 6187405"/>
                <a:gd name="connsiteX10" fmla="*/ 2409577 w 6473579"/>
                <a:gd name="connsiteY10" fmla="*/ 3097782 h 6187405"/>
                <a:gd name="connsiteX11" fmla="*/ 2674296 w 6473579"/>
                <a:gd name="connsiteY11" fmla="*/ 5978104 h 6187405"/>
                <a:gd name="connsiteX12" fmla="*/ 45396 w 6473579"/>
                <a:gd name="connsiteY12" fmla="*/ 5882854 h 6187405"/>
                <a:gd name="connsiteX13" fmla="*/ 712146 w 6473579"/>
                <a:gd name="connsiteY13" fmla="*/ 1110828 h 6187405"/>
                <a:gd name="connsiteX14" fmla="*/ 1386510 w 6473579"/>
                <a:gd name="connsiteY14" fmla="*/ 0 h 6187405"/>
                <a:gd name="connsiteX0" fmla="*/ 1386510 w 6473579"/>
                <a:gd name="connsiteY0" fmla="*/ 0 h 6187405"/>
                <a:gd name="connsiteX1" fmla="*/ 6130679 w 6473579"/>
                <a:gd name="connsiteY1" fmla="*/ 847725 h 6187405"/>
                <a:gd name="connsiteX2" fmla="*/ 6473579 w 6473579"/>
                <a:gd name="connsiteY2" fmla="*/ 6187405 h 6187405"/>
                <a:gd name="connsiteX3" fmla="*/ 3291510 w 6473579"/>
                <a:gd name="connsiteY3" fmla="*/ 5920705 h 6187405"/>
                <a:gd name="connsiteX4" fmla="*/ 3341045 w 6473579"/>
                <a:gd name="connsiteY4" fmla="*/ 2939628 h 6187405"/>
                <a:gd name="connsiteX5" fmla="*/ 3102920 w 6473579"/>
                <a:gd name="connsiteY5" fmla="*/ 2730078 h 6187405"/>
                <a:gd name="connsiteX6" fmla="*/ 3112445 w 6473579"/>
                <a:gd name="connsiteY6" fmla="*/ 2320503 h 6187405"/>
                <a:gd name="connsiteX7" fmla="*/ 3041819 w 6473579"/>
                <a:gd name="connsiteY7" fmla="*/ 2158886 h 6187405"/>
                <a:gd name="connsiteX8" fmla="*/ 2721921 w 6473579"/>
                <a:gd name="connsiteY8" fmla="*/ 2130003 h 6187405"/>
                <a:gd name="connsiteX9" fmla="*/ 2598096 w 6473579"/>
                <a:gd name="connsiteY9" fmla="*/ 2691979 h 6187405"/>
                <a:gd name="connsiteX10" fmla="*/ 2409577 w 6473579"/>
                <a:gd name="connsiteY10" fmla="*/ 3097782 h 6187405"/>
                <a:gd name="connsiteX11" fmla="*/ 2674296 w 6473579"/>
                <a:gd name="connsiteY11" fmla="*/ 5978104 h 6187405"/>
                <a:gd name="connsiteX12" fmla="*/ 45396 w 6473579"/>
                <a:gd name="connsiteY12" fmla="*/ 5882854 h 6187405"/>
                <a:gd name="connsiteX13" fmla="*/ 712146 w 6473579"/>
                <a:gd name="connsiteY13" fmla="*/ 1110828 h 6187405"/>
                <a:gd name="connsiteX14" fmla="*/ 1386510 w 6473579"/>
                <a:gd name="connsiteY14" fmla="*/ 0 h 6187405"/>
                <a:gd name="connsiteX0" fmla="*/ 1386510 w 6473579"/>
                <a:gd name="connsiteY0" fmla="*/ 0 h 6187405"/>
                <a:gd name="connsiteX1" fmla="*/ 6130679 w 6473579"/>
                <a:gd name="connsiteY1" fmla="*/ 847725 h 6187405"/>
                <a:gd name="connsiteX2" fmla="*/ 6473579 w 6473579"/>
                <a:gd name="connsiteY2" fmla="*/ 6187405 h 6187405"/>
                <a:gd name="connsiteX3" fmla="*/ 3291510 w 6473579"/>
                <a:gd name="connsiteY3" fmla="*/ 5920705 h 6187405"/>
                <a:gd name="connsiteX4" fmla="*/ 3341045 w 6473579"/>
                <a:gd name="connsiteY4" fmla="*/ 2939628 h 6187405"/>
                <a:gd name="connsiteX5" fmla="*/ 3102920 w 6473579"/>
                <a:gd name="connsiteY5" fmla="*/ 2730078 h 6187405"/>
                <a:gd name="connsiteX6" fmla="*/ 3112445 w 6473579"/>
                <a:gd name="connsiteY6" fmla="*/ 2320503 h 6187405"/>
                <a:gd name="connsiteX7" fmla="*/ 3041819 w 6473579"/>
                <a:gd name="connsiteY7" fmla="*/ 2134261 h 6187405"/>
                <a:gd name="connsiteX8" fmla="*/ 2721921 w 6473579"/>
                <a:gd name="connsiteY8" fmla="*/ 2130003 h 6187405"/>
                <a:gd name="connsiteX9" fmla="*/ 2598096 w 6473579"/>
                <a:gd name="connsiteY9" fmla="*/ 2691979 h 6187405"/>
                <a:gd name="connsiteX10" fmla="*/ 2409577 w 6473579"/>
                <a:gd name="connsiteY10" fmla="*/ 3097782 h 6187405"/>
                <a:gd name="connsiteX11" fmla="*/ 2674296 w 6473579"/>
                <a:gd name="connsiteY11" fmla="*/ 5978104 h 6187405"/>
                <a:gd name="connsiteX12" fmla="*/ 45396 w 6473579"/>
                <a:gd name="connsiteY12" fmla="*/ 5882854 h 6187405"/>
                <a:gd name="connsiteX13" fmla="*/ 712146 w 6473579"/>
                <a:gd name="connsiteY13" fmla="*/ 1110828 h 6187405"/>
                <a:gd name="connsiteX14" fmla="*/ 1386510 w 6473579"/>
                <a:gd name="connsiteY14" fmla="*/ 0 h 6187405"/>
                <a:gd name="connsiteX0" fmla="*/ 1386510 w 6473579"/>
                <a:gd name="connsiteY0" fmla="*/ 0 h 6187405"/>
                <a:gd name="connsiteX1" fmla="*/ 6130679 w 6473579"/>
                <a:gd name="connsiteY1" fmla="*/ 847725 h 6187405"/>
                <a:gd name="connsiteX2" fmla="*/ 6473579 w 6473579"/>
                <a:gd name="connsiteY2" fmla="*/ 6187405 h 6187405"/>
                <a:gd name="connsiteX3" fmla="*/ 3291510 w 6473579"/>
                <a:gd name="connsiteY3" fmla="*/ 5920705 h 6187405"/>
                <a:gd name="connsiteX4" fmla="*/ 3341045 w 6473579"/>
                <a:gd name="connsiteY4" fmla="*/ 2939628 h 6187405"/>
                <a:gd name="connsiteX5" fmla="*/ 3102920 w 6473579"/>
                <a:gd name="connsiteY5" fmla="*/ 2730078 h 6187405"/>
                <a:gd name="connsiteX6" fmla="*/ 3112445 w 6473579"/>
                <a:gd name="connsiteY6" fmla="*/ 2320503 h 6187405"/>
                <a:gd name="connsiteX7" fmla="*/ 3041819 w 6473579"/>
                <a:gd name="connsiteY7" fmla="*/ 2134261 h 6187405"/>
                <a:gd name="connsiteX8" fmla="*/ 2762962 w 6473579"/>
                <a:gd name="connsiteY8" fmla="*/ 2130003 h 6187405"/>
                <a:gd name="connsiteX9" fmla="*/ 2598096 w 6473579"/>
                <a:gd name="connsiteY9" fmla="*/ 2691979 h 6187405"/>
                <a:gd name="connsiteX10" fmla="*/ 2409577 w 6473579"/>
                <a:gd name="connsiteY10" fmla="*/ 3097782 h 6187405"/>
                <a:gd name="connsiteX11" fmla="*/ 2674296 w 6473579"/>
                <a:gd name="connsiteY11" fmla="*/ 5978104 h 6187405"/>
                <a:gd name="connsiteX12" fmla="*/ 45396 w 6473579"/>
                <a:gd name="connsiteY12" fmla="*/ 5882854 h 6187405"/>
                <a:gd name="connsiteX13" fmla="*/ 712146 w 6473579"/>
                <a:gd name="connsiteY13" fmla="*/ 1110828 h 6187405"/>
                <a:gd name="connsiteX14" fmla="*/ 1386510 w 6473579"/>
                <a:gd name="connsiteY14" fmla="*/ 0 h 6187405"/>
                <a:gd name="connsiteX0" fmla="*/ 1386510 w 6473579"/>
                <a:gd name="connsiteY0" fmla="*/ 0 h 6187405"/>
                <a:gd name="connsiteX1" fmla="*/ 6130679 w 6473579"/>
                <a:gd name="connsiteY1" fmla="*/ 847725 h 6187405"/>
                <a:gd name="connsiteX2" fmla="*/ 6473579 w 6473579"/>
                <a:gd name="connsiteY2" fmla="*/ 6187405 h 6187405"/>
                <a:gd name="connsiteX3" fmla="*/ 3291510 w 6473579"/>
                <a:gd name="connsiteY3" fmla="*/ 5920705 h 6187405"/>
                <a:gd name="connsiteX4" fmla="*/ 3341045 w 6473579"/>
                <a:gd name="connsiteY4" fmla="*/ 2939628 h 6187405"/>
                <a:gd name="connsiteX5" fmla="*/ 3102920 w 6473579"/>
                <a:gd name="connsiteY5" fmla="*/ 2730078 h 6187405"/>
                <a:gd name="connsiteX6" fmla="*/ 3112445 w 6473579"/>
                <a:gd name="connsiteY6" fmla="*/ 2320503 h 6187405"/>
                <a:gd name="connsiteX7" fmla="*/ 3008987 w 6473579"/>
                <a:gd name="connsiteY7" fmla="*/ 1978306 h 6187405"/>
                <a:gd name="connsiteX8" fmla="*/ 2762962 w 6473579"/>
                <a:gd name="connsiteY8" fmla="*/ 2130003 h 6187405"/>
                <a:gd name="connsiteX9" fmla="*/ 2598096 w 6473579"/>
                <a:gd name="connsiteY9" fmla="*/ 2691979 h 6187405"/>
                <a:gd name="connsiteX10" fmla="*/ 2409577 w 6473579"/>
                <a:gd name="connsiteY10" fmla="*/ 3097782 h 6187405"/>
                <a:gd name="connsiteX11" fmla="*/ 2674296 w 6473579"/>
                <a:gd name="connsiteY11" fmla="*/ 5978104 h 6187405"/>
                <a:gd name="connsiteX12" fmla="*/ 45396 w 6473579"/>
                <a:gd name="connsiteY12" fmla="*/ 5882854 h 6187405"/>
                <a:gd name="connsiteX13" fmla="*/ 712146 w 6473579"/>
                <a:gd name="connsiteY13" fmla="*/ 1110828 h 6187405"/>
                <a:gd name="connsiteX14" fmla="*/ 1386510 w 6473579"/>
                <a:gd name="connsiteY14" fmla="*/ 0 h 6187405"/>
                <a:gd name="connsiteX0" fmla="*/ 1386510 w 6473579"/>
                <a:gd name="connsiteY0" fmla="*/ 0 h 6187405"/>
                <a:gd name="connsiteX1" fmla="*/ 6130679 w 6473579"/>
                <a:gd name="connsiteY1" fmla="*/ 847725 h 6187405"/>
                <a:gd name="connsiteX2" fmla="*/ 6473579 w 6473579"/>
                <a:gd name="connsiteY2" fmla="*/ 6187405 h 6187405"/>
                <a:gd name="connsiteX3" fmla="*/ 3291510 w 6473579"/>
                <a:gd name="connsiteY3" fmla="*/ 5920705 h 6187405"/>
                <a:gd name="connsiteX4" fmla="*/ 3341045 w 6473579"/>
                <a:gd name="connsiteY4" fmla="*/ 2939628 h 6187405"/>
                <a:gd name="connsiteX5" fmla="*/ 3102920 w 6473579"/>
                <a:gd name="connsiteY5" fmla="*/ 2730078 h 6187405"/>
                <a:gd name="connsiteX6" fmla="*/ 3112445 w 6473579"/>
                <a:gd name="connsiteY6" fmla="*/ 2320503 h 6187405"/>
                <a:gd name="connsiteX7" fmla="*/ 2926906 w 6473579"/>
                <a:gd name="connsiteY7" fmla="*/ 1986513 h 6187405"/>
                <a:gd name="connsiteX8" fmla="*/ 2762962 w 6473579"/>
                <a:gd name="connsiteY8" fmla="*/ 2130003 h 6187405"/>
                <a:gd name="connsiteX9" fmla="*/ 2598096 w 6473579"/>
                <a:gd name="connsiteY9" fmla="*/ 2691979 h 6187405"/>
                <a:gd name="connsiteX10" fmla="*/ 2409577 w 6473579"/>
                <a:gd name="connsiteY10" fmla="*/ 3097782 h 6187405"/>
                <a:gd name="connsiteX11" fmla="*/ 2674296 w 6473579"/>
                <a:gd name="connsiteY11" fmla="*/ 5978104 h 6187405"/>
                <a:gd name="connsiteX12" fmla="*/ 45396 w 6473579"/>
                <a:gd name="connsiteY12" fmla="*/ 5882854 h 6187405"/>
                <a:gd name="connsiteX13" fmla="*/ 712146 w 6473579"/>
                <a:gd name="connsiteY13" fmla="*/ 1110828 h 6187405"/>
                <a:gd name="connsiteX14" fmla="*/ 1386510 w 6473579"/>
                <a:gd name="connsiteY14" fmla="*/ 0 h 6187405"/>
                <a:gd name="connsiteX0" fmla="*/ 1386510 w 6473579"/>
                <a:gd name="connsiteY0" fmla="*/ 0 h 6187405"/>
                <a:gd name="connsiteX1" fmla="*/ 6130679 w 6473579"/>
                <a:gd name="connsiteY1" fmla="*/ 847725 h 6187405"/>
                <a:gd name="connsiteX2" fmla="*/ 6473579 w 6473579"/>
                <a:gd name="connsiteY2" fmla="*/ 6187405 h 6187405"/>
                <a:gd name="connsiteX3" fmla="*/ 3291510 w 6473579"/>
                <a:gd name="connsiteY3" fmla="*/ 5920705 h 6187405"/>
                <a:gd name="connsiteX4" fmla="*/ 3341045 w 6473579"/>
                <a:gd name="connsiteY4" fmla="*/ 2939628 h 6187405"/>
                <a:gd name="connsiteX5" fmla="*/ 3102920 w 6473579"/>
                <a:gd name="connsiteY5" fmla="*/ 2730078 h 6187405"/>
                <a:gd name="connsiteX6" fmla="*/ 3112445 w 6473579"/>
                <a:gd name="connsiteY6" fmla="*/ 2320503 h 6187405"/>
                <a:gd name="connsiteX7" fmla="*/ 2861240 w 6473579"/>
                <a:gd name="connsiteY7" fmla="*/ 1929056 h 6187405"/>
                <a:gd name="connsiteX8" fmla="*/ 2762962 w 6473579"/>
                <a:gd name="connsiteY8" fmla="*/ 2130003 h 6187405"/>
                <a:gd name="connsiteX9" fmla="*/ 2598096 w 6473579"/>
                <a:gd name="connsiteY9" fmla="*/ 2691979 h 6187405"/>
                <a:gd name="connsiteX10" fmla="*/ 2409577 w 6473579"/>
                <a:gd name="connsiteY10" fmla="*/ 3097782 h 6187405"/>
                <a:gd name="connsiteX11" fmla="*/ 2674296 w 6473579"/>
                <a:gd name="connsiteY11" fmla="*/ 5978104 h 6187405"/>
                <a:gd name="connsiteX12" fmla="*/ 45396 w 6473579"/>
                <a:gd name="connsiteY12" fmla="*/ 5882854 h 6187405"/>
                <a:gd name="connsiteX13" fmla="*/ 712146 w 6473579"/>
                <a:gd name="connsiteY13" fmla="*/ 1110828 h 6187405"/>
                <a:gd name="connsiteX14" fmla="*/ 1386510 w 6473579"/>
                <a:gd name="connsiteY14" fmla="*/ 0 h 6187405"/>
                <a:gd name="connsiteX0" fmla="*/ 1386510 w 6473579"/>
                <a:gd name="connsiteY0" fmla="*/ 0 h 6187405"/>
                <a:gd name="connsiteX1" fmla="*/ 6130679 w 6473579"/>
                <a:gd name="connsiteY1" fmla="*/ 847725 h 6187405"/>
                <a:gd name="connsiteX2" fmla="*/ 6473579 w 6473579"/>
                <a:gd name="connsiteY2" fmla="*/ 6187405 h 6187405"/>
                <a:gd name="connsiteX3" fmla="*/ 3291510 w 6473579"/>
                <a:gd name="connsiteY3" fmla="*/ 5920705 h 6187405"/>
                <a:gd name="connsiteX4" fmla="*/ 3341045 w 6473579"/>
                <a:gd name="connsiteY4" fmla="*/ 2939628 h 6187405"/>
                <a:gd name="connsiteX5" fmla="*/ 3102920 w 6473579"/>
                <a:gd name="connsiteY5" fmla="*/ 2730078 h 6187405"/>
                <a:gd name="connsiteX6" fmla="*/ 3112445 w 6473579"/>
                <a:gd name="connsiteY6" fmla="*/ 2320503 h 6187405"/>
                <a:gd name="connsiteX7" fmla="*/ 2861240 w 6473579"/>
                <a:gd name="connsiteY7" fmla="*/ 1929056 h 6187405"/>
                <a:gd name="connsiteX8" fmla="*/ 2812211 w 6473579"/>
                <a:gd name="connsiteY8" fmla="*/ 2236709 h 6187405"/>
                <a:gd name="connsiteX9" fmla="*/ 2598096 w 6473579"/>
                <a:gd name="connsiteY9" fmla="*/ 2691979 h 6187405"/>
                <a:gd name="connsiteX10" fmla="*/ 2409577 w 6473579"/>
                <a:gd name="connsiteY10" fmla="*/ 3097782 h 6187405"/>
                <a:gd name="connsiteX11" fmla="*/ 2674296 w 6473579"/>
                <a:gd name="connsiteY11" fmla="*/ 5978104 h 6187405"/>
                <a:gd name="connsiteX12" fmla="*/ 45396 w 6473579"/>
                <a:gd name="connsiteY12" fmla="*/ 5882854 h 6187405"/>
                <a:gd name="connsiteX13" fmla="*/ 712146 w 6473579"/>
                <a:gd name="connsiteY13" fmla="*/ 1110828 h 6187405"/>
                <a:gd name="connsiteX14" fmla="*/ 1386510 w 6473579"/>
                <a:gd name="connsiteY14" fmla="*/ 0 h 6187405"/>
                <a:gd name="connsiteX0" fmla="*/ 1386510 w 6473579"/>
                <a:gd name="connsiteY0" fmla="*/ 0 h 6187405"/>
                <a:gd name="connsiteX1" fmla="*/ 6130679 w 6473579"/>
                <a:gd name="connsiteY1" fmla="*/ 847725 h 6187405"/>
                <a:gd name="connsiteX2" fmla="*/ 6473579 w 6473579"/>
                <a:gd name="connsiteY2" fmla="*/ 6187405 h 6187405"/>
                <a:gd name="connsiteX3" fmla="*/ 3291510 w 6473579"/>
                <a:gd name="connsiteY3" fmla="*/ 5920705 h 6187405"/>
                <a:gd name="connsiteX4" fmla="*/ 3341045 w 6473579"/>
                <a:gd name="connsiteY4" fmla="*/ 2939628 h 6187405"/>
                <a:gd name="connsiteX5" fmla="*/ 3102920 w 6473579"/>
                <a:gd name="connsiteY5" fmla="*/ 2730078 h 6187405"/>
                <a:gd name="connsiteX6" fmla="*/ 3112445 w 6473579"/>
                <a:gd name="connsiteY6" fmla="*/ 2320503 h 6187405"/>
                <a:gd name="connsiteX7" fmla="*/ 2844824 w 6473579"/>
                <a:gd name="connsiteY7" fmla="*/ 2002930 h 6187405"/>
                <a:gd name="connsiteX8" fmla="*/ 2812211 w 6473579"/>
                <a:gd name="connsiteY8" fmla="*/ 2236709 h 6187405"/>
                <a:gd name="connsiteX9" fmla="*/ 2598096 w 6473579"/>
                <a:gd name="connsiteY9" fmla="*/ 2691979 h 6187405"/>
                <a:gd name="connsiteX10" fmla="*/ 2409577 w 6473579"/>
                <a:gd name="connsiteY10" fmla="*/ 3097782 h 6187405"/>
                <a:gd name="connsiteX11" fmla="*/ 2674296 w 6473579"/>
                <a:gd name="connsiteY11" fmla="*/ 5978104 h 6187405"/>
                <a:gd name="connsiteX12" fmla="*/ 45396 w 6473579"/>
                <a:gd name="connsiteY12" fmla="*/ 5882854 h 6187405"/>
                <a:gd name="connsiteX13" fmla="*/ 712146 w 6473579"/>
                <a:gd name="connsiteY13" fmla="*/ 1110828 h 6187405"/>
                <a:gd name="connsiteX14" fmla="*/ 1386510 w 6473579"/>
                <a:gd name="connsiteY14" fmla="*/ 0 h 6187405"/>
                <a:gd name="connsiteX0" fmla="*/ 1386510 w 6473579"/>
                <a:gd name="connsiteY0" fmla="*/ 0 h 6187405"/>
                <a:gd name="connsiteX1" fmla="*/ 6130679 w 6473579"/>
                <a:gd name="connsiteY1" fmla="*/ 847725 h 6187405"/>
                <a:gd name="connsiteX2" fmla="*/ 6473579 w 6473579"/>
                <a:gd name="connsiteY2" fmla="*/ 6187405 h 6187405"/>
                <a:gd name="connsiteX3" fmla="*/ 3291510 w 6473579"/>
                <a:gd name="connsiteY3" fmla="*/ 5920705 h 6187405"/>
                <a:gd name="connsiteX4" fmla="*/ 3341045 w 6473579"/>
                <a:gd name="connsiteY4" fmla="*/ 2939628 h 6187405"/>
                <a:gd name="connsiteX5" fmla="*/ 3102920 w 6473579"/>
                <a:gd name="connsiteY5" fmla="*/ 2730078 h 6187405"/>
                <a:gd name="connsiteX6" fmla="*/ 3112445 w 6473579"/>
                <a:gd name="connsiteY6" fmla="*/ 2320503 h 6187405"/>
                <a:gd name="connsiteX7" fmla="*/ 2877657 w 6473579"/>
                <a:gd name="connsiteY7" fmla="*/ 2035763 h 6187405"/>
                <a:gd name="connsiteX8" fmla="*/ 2812211 w 6473579"/>
                <a:gd name="connsiteY8" fmla="*/ 2236709 h 6187405"/>
                <a:gd name="connsiteX9" fmla="*/ 2598096 w 6473579"/>
                <a:gd name="connsiteY9" fmla="*/ 2691979 h 6187405"/>
                <a:gd name="connsiteX10" fmla="*/ 2409577 w 6473579"/>
                <a:gd name="connsiteY10" fmla="*/ 3097782 h 6187405"/>
                <a:gd name="connsiteX11" fmla="*/ 2674296 w 6473579"/>
                <a:gd name="connsiteY11" fmla="*/ 5978104 h 6187405"/>
                <a:gd name="connsiteX12" fmla="*/ 45396 w 6473579"/>
                <a:gd name="connsiteY12" fmla="*/ 5882854 h 6187405"/>
                <a:gd name="connsiteX13" fmla="*/ 712146 w 6473579"/>
                <a:gd name="connsiteY13" fmla="*/ 1110828 h 6187405"/>
                <a:gd name="connsiteX14" fmla="*/ 1386510 w 6473579"/>
                <a:gd name="connsiteY14" fmla="*/ 0 h 6187405"/>
                <a:gd name="connsiteX0" fmla="*/ 1386510 w 6473579"/>
                <a:gd name="connsiteY0" fmla="*/ 0 h 6187405"/>
                <a:gd name="connsiteX1" fmla="*/ 6130679 w 6473579"/>
                <a:gd name="connsiteY1" fmla="*/ 847725 h 6187405"/>
                <a:gd name="connsiteX2" fmla="*/ 6473579 w 6473579"/>
                <a:gd name="connsiteY2" fmla="*/ 6187405 h 6187405"/>
                <a:gd name="connsiteX3" fmla="*/ 3291510 w 6473579"/>
                <a:gd name="connsiteY3" fmla="*/ 5920705 h 6187405"/>
                <a:gd name="connsiteX4" fmla="*/ 3341045 w 6473579"/>
                <a:gd name="connsiteY4" fmla="*/ 2939628 h 6187405"/>
                <a:gd name="connsiteX5" fmla="*/ 3102920 w 6473579"/>
                <a:gd name="connsiteY5" fmla="*/ 2730078 h 6187405"/>
                <a:gd name="connsiteX6" fmla="*/ 3112445 w 6473579"/>
                <a:gd name="connsiteY6" fmla="*/ 2320503 h 6187405"/>
                <a:gd name="connsiteX7" fmla="*/ 2918698 w 6473579"/>
                <a:gd name="connsiteY7" fmla="*/ 2068596 h 6187405"/>
                <a:gd name="connsiteX8" fmla="*/ 2812211 w 6473579"/>
                <a:gd name="connsiteY8" fmla="*/ 2236709 h 6187405"/>
                <a:gd name="connsiteX9" fmla="*/ 2598096 w 6473579"/>
                <a:gd name="connsiteY9" fmla="*/ 2691979 h 6187405"/>
                <a:gd name="connsiteX10" fmla="*/ 2409577 w 6473579"/>
                <a:gd name="connsiteY10" fmla="*/ 3097782 h 6187405"/>
                <a:gd name="connsiteX11" fmla="*/ 2674296 w 6473579"/>
                <a:gd name="connsiteY11" fmla="*/ 5978104 h 6187405"/>
                <a:gd name="connsiteX12" fmla="*/ 45396 w 6473579"/>
                <a:gd name="connsiteY12" fmla="*/ 5882854 h 6187405"/>
                <a:gd name="connsiteX13" fmla="*/ 712146 w 6473579"/>
                <a:gd name="connsiteY13" fmla="*/ 1110828 h 6187405"/>
                <a:gd name="connsiteX14" fmla="*/ 1386510 w 6473579"/>
                <a:gd name="connsiteY14" fmla="*/ 0 h 618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73579" h="6187405">
                  <a:moveTo>
                    <a:pt x="1386510" y="0"/>
                  </a:moveTo>
                  <a:lnTo>
                    <a:pt x="6130679" y="847725"/>
                  </a:lnTo>
                  <a:lnTo>
                    <a:pt x="6473579" y="6187405"/>
                  </a:lnTo>
                  <a:lnTo>
                    <a:pt x="3291510" y="5920705"/>
                  </a:lnTo>
                  <a:cubicBezTo>
                    <a:pt x="3288972" y="5457238"/>
                    <a:pt x="3343583" y="3403095"/>
                    <a:pt x="3341045" y="2939628"/>
                  </a:cubicBezTo>
                  <a:cubicBezTo>
                    <a:pt x="3328345" y="2866603"/>
                    <a:pt x="3115620" y="2803103"/>
                    <a:pt x="3102920" y="2730078"/>
                  </a:cubicBezTo>
                  <a:cubicBezTo>
                    <a:pt x="3096570" y="2625303"/>
                    <a:pt x="3118795" y="2425278"/>
                    <a:pt x="3112445" y="2320503"/>
                  </a:cubicBezTo>
                  <a:cubicBezTo>
                    <a:pt x="3096570" y="2104603"/>
                    <a:pt x="2934573" y="2284496"/>
                    <a:pt x="2918698" y="2068596"/>
                  </a:cubicBezTo>
                  <a:cubicBezTo>
                    <a:pt x="2771061" y="2027321"/>
                    <a:pt x="2810942" y="2369459"/>
                    <a:pt x="2812211" y="2236709"/>
                  </a:cubicBezTo>
                  <a:cubicBezTo>
                    <a:pt x="2689974" y="2209722"/>
                    <a:pt x="2933059" y="2861842"/>
                    <a:pt x="2598096" y="2691979"/>
                  </a:cubicBezTo>
                  <a:cubicBezTo>
                    <a:pt x="2510784" y="2741192"/>
                    <a:pt x="2581027" y="2999357"/>
                    <a:pt x="2409577" y="3097782"/>
                  </a:cubicBezTo>
                  <a:cubicBezTo>
                    <a:pt x="2290515" y="3093020"/>
                    <a:pt x="2933059" y="6297192"/>
                    <a:pt x="2674296" y="5978104"/>
                  </a:cubicBezTo>
                  <a:cubicBezTo>
                    <a:pt x="2445696" y="5749504"/>
                    <a:pt x="291458" y="6382917"/>
                    <a:pt x="45396" y="5882854"/>
                  </a:cubicBezTo>
                  <a:cubicBezTo>
                    <a:pt x="-200666" y="5382791"/>
                    <a:pt x="629914" y="1386454"/>
                    <a:pt x="712146" y="1110828"/>
                  </a:cubicBezTo>
                  <a:cubicBezTo>
                    <a:pt x="818190" y="936803"/>
                    <a:pt x="792984" y="62901"/>
                    <a:pt x="138651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8" name="Рамка 7"/>
          <p:cNvSpPr/>
          <p:nvPr/>
        </p:nvSpPr>
        <p:spPr>
          <a:xfrm>
            <a:off x="3203848" y="1321423"/>
            <a:ext cx="5845472" cy="3168352"/>
          </a:xfrm>
          <a:prstGeom prst="frame">
            <a:avLst>
              <a:gd name="adj1" fmla="val 1933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>
            <a:spLocks noChangeAspect="1"/>
          </p:cNvSpPr>
          <p:nvPr/>
        </p:nvSpPr>
        <p:spPr>
          <a:xfrm>
            <a:off x="3793615" y="1988840"/>
            <a:ext cx="562361" cy="562361"/>
          </a:xfrm>
          <a:prstGeom prst="ellipse">
            <a:avLst/>
          </a:prstGeom>
          <a:gradFill flip="none" rotWithShape="1">
            <a:gsLst>
              <a:gs pos="62000">
                <a:srgbClr val="FFF0D9"/>
              </a:gs>
              <a:gs pos="70000">
                <a:schemeClr val="bg1">
                  <a:alpha val="0"/>
                </a:schemeClr>
              </a:gs>
              <a:gs pos="50000">
                <a:srgbClr val="DBDBD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4" b="100000" l="1006" r="96177">
                        <a14:backgroundMark x1="42807" y1="77710" x2="42807" y2="77710"/>
                        <a14:backgroundMark x1="60513" y1="24652" x2="60513" y2="24652"/>
                      </a14:backgroundRemoval>
                    </a14:imgEffect>
                    <a14:imgEffect>
                      <a14:colorTemperature colorTemp="51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78" y="2090653"/>
            <a:ext cx="432000" cy="3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0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xampp\htdocs\f_complement\ege_biology_new\ege_biology\images\gallery\stat-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14500"/>
            <a:ext cx="895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611560" y="4005064"/>
            <a:ext cx="4968552" cy="900000"/>
          </a:xfrm>
          <a:prstGeom prst="roundRect">
            <a:avLst/>
          </a:prstGeom>
          <a:solidFill>
            <a:srgbClr val="985B01">
              <a:alpha val="74902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98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8101408" y="775451"/>
            <a:ext cx="19080176" cy="697381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7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>
            <a:spLocks noChangeAspect="1"/>
          </p:cNvSpPr>
          <p:nvPr/>
        </p:nvSpPr>
        <p:spPr>
          <a:xfrm>
            <a:off x="-1116626" y="1412780"/>
            <a:ext cx="10620002" cy="41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331640" y="908953"/>
            <a:ext cx="6192688" cy="44640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682388" y="1232758"/>
            <a:ext cx="5491193" cy="3816424"/>
          </a:xfrm>
          <a:prstGeom prst="roundRect">
            <a:avLst>
              <a:gd name="adj" fmla="val 678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4819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3">
      <a:dk1>
        <a:sysClr val="windowText" lastClr="000000"/>
      </a:dk1>
      <a:lt1>
        <a:sysClr val="window" lastClr="FFFFFF"/>
      </a:lt1>
      <a:dk2>
        <a:srgbClr val="CB7901"/>
      </a:dk2>
      <a:lt2>
        <a:srgbClr val="EEECE1"/>
      </a:lt2>
      <a:accent1>
        <a:srgbClr val="BCA100"/>
      </a:accent1>
      <a:accent2>
        <a:srgbClr val="296BFF"/>
      </a:accent2>
      <a:accent3>
        <a:srgbClr val="FF2FFF"/>
      </a:accent3>
      <a:accent4>
        <a:srgbClr val="008000"/>
      </a:accent4>
      <a:accent5>
        <a:srgbClr val="3BBBAC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149</Words>
  <Application>Microsoft Office PowerPoint</Application>
  <PresentationFormat>Экран (4:3)</PresentationFormat>
  <Paragraphs>81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36</cp:revision>
  <dcterms:created xsi:type="dcterms:W3CDTF">2016-06-11T20:18:45Z</dcterms:created>
  <dcterms:modified xsi:type="dcterms:W3CDTF">2016-10-28T19:50:47Z</dcterms:modified>
</cp:coreProperties>
</file>