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EF1577-31C2-42E9-A64D-EF8BFD473AA7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1547011-C624-4866-89E4-D32A7B123EBC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ferist958.github.io/Project_september/" TargetMode="External"/><Relationship Id="rId3" Type="http://schemas.openxmlformats.org/officeDocument/2006/relationships/hyperlink" Target="https://www.figma.com/design/x6dvB50FXiQdLHny6NZyMu/Fruit-shop?node-id=0-1&amp;node-type=canvas&amp;t=tvIkmo7f4bW7nIHD-0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Fruit shop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Онлайн магазин для заказа фруктов на дом.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процесса вёрстки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 самого начала я создал все нужные файлы и папки для удобства, далее я начал верстать </a:t>
            </a:r>
            <a:r>
              <a:rPr lang="ru-RU"/>
              <a:t>хэдер</a:t>
            </a:r>
            <a:r>
              <a:rPr lang="ru-RU"/>
              <a:t>, но во время вёрстки у меня возникла проблема, из-за неё мне пришлось изменить макет, а точнее строку поиска, потому что у меня не получалось разместить кнопку внутри поисковой строки. Далее проблем не было, и я доделал </a:t>
            </a:r>
            <a:r>
              <a:rPr lang="ru-RU"/>
              <a:t>хэдер</a:t>
            </a:r>
            <a:r>
              <a:rPr lang="ru-RU"/>
              <a:t>.</a:t>
            </a:r>
            <a:endParaRPr/>
          </a:p>
          <a:p>
            <a:pPr>
              <a:defRPr/>
            </a:pPr>
            <a:r>
              <a:rPr lang="ru-RU"/>
              <a:t>После </a:t>
            </a:r>
            <a:r>
              <a:rPr lang="ru-RU"/>
              <a:t>хэдера</a:t>
            </a:r>
            <a:r>
              <a:rPr lang="ru-RU"/>
              <a:t> я начал верстать секцию «main», с ней не возникло проблем, сначала я сделал основной класс дальше создал в нём контейнер для того чтобы разместить объекты в коробке, после чего написал wrap для того чтобы </a:t>
            </a:r>
            <a:r>
              <a:rPr lang="ru-RU"/>
              <a:t>выровнять </a:t>
            </a:r>
            <a:r>
              <a:rPr lang="ru-RU"/>
              <a:t>объекты в нужном положение, после чего разместил логотип с кнопкой. </a:t>
            </a:r>
            <a:endParaRPr lang="ru-RU"/>
          </a:p>
          <a:p>
            <a:pPr>
              <a:defRPr/>
            </a:pPr>
            <a:r>
              <a:rPr lang="ru-RU"/>
              <a:t>Закончив секцию «main», я сверстал через некоторое время следующую секцию, а потом и другую, пока не закончил. Проблем во время вёрстки остальных элементов не возникло.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54698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/>
              <a:t>Итоговый результат</a:t>
            </a:r>
            <a:endParaRPr/>
          </a:p>
        </p:txBody>
      </p:sp>
      <p:sp>
        <p:nvSpPr>
          <p:cNvPr id="19669911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Сайт: </a:t>
            </a:r>
            <a:r>
              <a:rPr lang="ru-RU" sz="18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hlinkClick r:id="rId2" tooltip="https://aferist958.github.io/Project_september/"/>
              </a:rPr>
              <a:t>https://aferist958.github.io/Project_september/</a:t>
            </a:r>
            <a:endParaRPr/>
          </a:p>
          <a:p>
            <a:pPr>
              <a:defRPr/>
            </a:pPr>
            <a:r>
              <a:rPr/>
              <a:t>Макет: </a:t>
            </a:r>
            <a:r>
              <a:rPr lang="ru-RU" sz="18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Trebuchet MS"/>
                <a:cs typeface="Trebuchet MS"/>
                <a:hlinkClick r:id="rId3" tooltip="https://www.figma.com/design/x6dvB50FXiQdLHny6NZyMu/Fruit-shop?node-id=0-1&amp;node-type=canvas&amp;t=tvIkmo7f4bW7nIHD-0"/>
              </a:rPr>
              <a:t>https://www.figma.com/design/x6dvB50FXiQdLHny6NZyMu/Fruit-shop?node-id=0-1&amp;node-type=canvas&amp;t=tvIkmo7f4bW7nIHD-0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Краткое описание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Данный проект является компанией, которая выступает посредником между покупателем и поставщиком. Сферой деятельности проекта является доставка продуктов на дом, на данный момент доставка на дом быстро растущий сегмент рынка, которой будет занимать мой проект в сфере фруктов, овощей и ягод.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Техническое задание и </a:t>
            </a:r>
            <a:r>
              <a:rPr lang="ru-RU"/>
              <a:t>демонстрациия</a:t>
            </a:r>
            <a:r>
              <a:rPr lang="ru-RU"/>
              <a:t> макета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77334" y="2160590"/>
            <a:ext cx="8596668" cy="110272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/>
              <a:t>Главный экран является лицом сайта, поэтому на нём находиться шапка сайта, в которой есть лого проекта, строка поиска с каталогом для быстрой навигации, кнопки входа и регистрации на сайте, а также корзина покупателя. А на главной располагается ещё один логотип проекта, и кнопка «К покупкам», чтобы покупатель мог сразу преступить к заказу.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3816990"/>
            <a:ext cx="5219686" cy="25804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01971" y="3724712"/>
            <a:ext cx="4166821" cy="2672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77334" y="4689446"/>
            <a:ext cx="8596667" cy="1351916"/>
          </a:xfrm>
        </p:spPr>
        <p:txBody>
          <a:bodyPr/>
          <a:lstStyle/>
          <a:p>
            <a:pPr>
              <a:defRPr/>
            </a:pPr>
            <a:r>
              <a:rPr lang="ru-RU"/>
              <a:t>В секции «Преимущества» находятся информация о преимуществах нашего проекта перед другими проектами. Данная секция должна показать почему клиенту лучше заказывать у нас нежели у наших конкурентов. Все три преимущества являются  одними из лучших, например</a:t>
            </a:r>
            <a:r>
              <a:rPr lang="en-US"/>
              <a:t> </a:t>
            </a:r>
            <a:r>
              <a:rPr lang="ru-RU"/>
              <a:t>«Быстрая доставка», данное преимущество одно из востребованных, потому что почти каждый клиент хочет получить свои покупки, как можно быстрее.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376979"/>
            <a:ext cx="8059275" cy="12384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7334" y="1615403"/>
            <a:ext cx="6735081" cy="2657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77334" y="4823670"/>
            <a:ext cx="8596667" cy="1217692"/>
          </a:xfrm>
        </p:spPr>
        <p:txBody>
          <a:bodyPr/>
          <a:lstStyle/>
          <a:p>
            <a:pPr>
              <a:defRPr/>
            </a:pPr>
            <a:r>
              <a:rPr lang="ru-RU"/>
              <a:t>В этой секции сайта, находиться каталог, в нём располагаются самые популярные товары, которые покупают наши клиенты. Предполагается что данная секция заинтересует клиента и он купит что-то из данного каталога.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297753"/>
            <a:ext cx="3005433" cy="39890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78514" y="2986481"/>
            <a:ext cx="5719827" cy="1300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77334" y="4630723"/>
            <a:ext cx="8596667" cy="1410639"/>
          </a:xfrm>
        </p:spPr>
        <p:txBody>
          <a:bodyPr/>
          <a:lstStyle/>
          <a:p>
            <a:pPr>
              <a:defRPr/>
            </a:pPr>
            <a:r>
              <a:rPr lang="ru-RU"/>
              <a:t>В данной секции сайта располагается информация о нас, чтобы клиент мог узнать о нас больше. Всё что находится в этой секции нужно для того чтобы клиент больше доверял нам.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3245270"/>
            <a:ext cx="7659169" cy="1238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7334" y="139687"/>
            <a:ext cx="7421011" cy="3105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77334" y="4647501"/>
            <a:ext cx="8596667" cy="1393860"/>
          </a:xfrm>
        </p:spPr>
        <p:txBody>
          <a:bodyPr/>
          <a:lstStyle/>
          <a:p>
            <a:pPr>
              <a:defRPr/>
            </a:pPr>
            <a:r>
              <a:rPr lang="ru-RU"/>
              <a:t>Эта секция содержит отзывы наших покупателей, этот раздел нужен для </a:t>
            </a:r>
            <a:r>
              <a:rPr lang="ru-RU"/>
              <a:t>потверждения</a:t>
            </a:r>
            <a:r>
              <a:rPr lang="ru-RU"/>
              <a:t> всей информации о нас и от том что мы не обманывая насчёт наших преимуществ.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358732"/>
            <a:ext cx="4825411" cy="26361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7334" y="3159105"/>
            <a:ext cx="8192643" cy="1324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77334" y="4647501"/>
            <a:ext cx="8596667" cy="1393860"/>
          </a:xfrm>
        </p:spPr>
        <p:txBody>
          <a:bodyPr/>
          <a:lstStyle/>
          <a:p>
            <a:pPr>
              <a:defRPr/>
            </a:pPr>
            <a:r>
              <a:rPr lang="ru-RU"/>
              <a:t>В данном разделе находиться подписка на рассылку, написав свою почту и отправив её, клиент будет получать информацию о скидках и обновлении ассортимента.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194843"/>
            <a:ext cx="8221222" cy="1619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7334" y="1877345"/>
            <a:ext cx="5849301" cy="2493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77334" y="4605556"/>
            <a:ext cx="8596667" cy="1435806"/>
          </a:xfrm>
        </p:spPr>
        <p:txBody>
          <a:bodyPr/>
          <a:lstStyle/>
          <a:p>
            <a:pPr>
              <a:defRPr/>
            </a:pPr>
            <a:r>
              <a:rPr lang="ru-RU"/>
              <a:t>Это последний раздел сайта, здесь находиться информация с помощью, которой с нами можно связаться(номер телефона и почта), а также навигация, с помощью которой можно переместиться на любой раздел сайта.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34" y="188584"/>
            <a:ext cx="7916380" cy="11622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7334" y="1912688"/>
            <a:ext cx="8684780" cy="1300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Аспект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R7-Office/2024.1.1.375</Application>
  <DocSecurity>0</DocSecurity>
  <PresentationFormat>Широкоэкранный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shop</dc:title>
  <dc:subject/>
  <dc:creator>Nimpado</dc:creator>
  <cp:keywords/>
  <dc:description/>
  <dc:identifier/>
  <dc:language/>
  <cp:lastModifiedBy>Дамир Миндубаев</cp:lastModifiedBy>
  <cp:revision>13</cp:revision>
  <dcterms:created xsi:type="dcterms:W3CDTF">2024-09-24T02:54:27Z</dcterms:created>
  <dcterms:modified xsi:type="dcterms:W3CDTF">2024-09-24T06:38:13Z</dcterms:modified>
  <cp:category/>
  <cp:contentStatus/>
  <cp:version/>
</cp:coreProperties>
</file>