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c14b869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c14b869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c14b8699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c14b8699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c14b8699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c14b8699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c126be3f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c126be3f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c126be3f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c126be3f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c126be3f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c126be3f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c126be3f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c126be3f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c126be3f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c126be3f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c14b869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c14b869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c14b869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c14b869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tryhackme.com/module/phishing" TargetMode="External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www.bluevoyant.com/knowledge-center/8-phishing-types-and-how-to-prevent-them" TargetMode="External"/><Relationship Id="rId5" Type="http://schemas.openxmlformats.org/officeDocument/2006/relationships/hyperlink" Target="https://www.imperva.com/learn/application-security/phishing-attack-scam/" TargetMode="External"/><Relationship Id="rId6" Type="http://schemas.openxmlformats.org/officeDocument/2006/relationships/hyperlink" Target="https://www.checkpoint.com/cyber-hub/threat-prevention/what-is-phishing/the-top-5-phishing-scams-of-all-tim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v=55caoAtaLlw" TargetMode="External"/><Relationship Id="rId5" Type="http://schemas.openxmlformats.org/officeDocument/2006/relationships/hyperlink" Target="https://www.checkpoint.com/cyber-hub/threat-prevention/what-is-phishing/the-top-5-phishing-scams-of-all-tim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pollev.com/aidanfetter870" TargetMode="Externa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0" y="0"/>
            <a:ext cx="91440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48" y="855875"/>
            <a:ext cx="4436501" cy="42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-34525" y="0"/>
            <a:ext cx="9144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Practice Problems- TryHackMe (Optional)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9875" y="65845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TryHackMe link to learn more about Phishing scams: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https://tryhackme.com/module/phishing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5" y="1448700"/>
            <a:ext cx="9144000" cy="36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9075" y="19075"/>
            <a:ext cx="9144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67600" y="868375"/>
            <a:ext cx="8130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https://www.bluevoyant.com/knowledge-center/8-phishing-types-and-how-to-prevent-them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https://www.imperva.com/learn/application-security/phishing-attack-scam/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https://www.checkpoint.com/cyber-hub/threat-prevention/what-is-phishing/the-top-5-phishing-scams-of-all-times/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10325" y="2347500"/>
            <a:ext cx="86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Special Thanks to Jacob Zukas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225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ctrTitle"/>
          </p:nvPr>
        </p:nvSpPr>
        <p:spPr>
          <a:xfrm>
            <a:off x="1046475" y="301175"/>
            <a:ext cx="65304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Scams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832925" y="14586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Presented by: Aidan Fetter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1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phishing scam?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Social Engineering </a:t>
            </a:r>
            <a:r>
              <a:rPr lang="en" sz="1800"/>
              <a:t>attack</a:t>
            </a:r>
            <a:r>
              <a:rPr lang="en" sz="1800"/>
              <a:t> used to steal a person’s data (login information, credit card number(s), etc.)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Malicious links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Installs malware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Freezes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Unauthorized purchases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Identity theft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Small or large scale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Phishing Scams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Email Phishing (Ex: Yesterday)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Fake domains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Bad grammar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Forceful language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Don’t know → Don’t click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Spear Phishing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Targets specific individuals (IT, higher-ups)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Whaling- Targets CEO/Highest ranks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Vishing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Voice fishing (phone calls; Ex: “Fraud investigator” calling a victim)</a:t>
            </a:r>
            <a:endParaRPr sz="17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0" y="1879900"/>
            <a:ext cx="4308700" cy="32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Phishing Scams (Continued)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Smishing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SMS messages (similar to Email Phishing)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Clone Phishing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Copies </a:t>
            </a:r>
            <a:r>
              <a:rPr lang="en" sz="1700"/>
              <a:t>legitimate</a:t>
            </a:r>
            <a:r>
              <a:rPr lang="en" sz="1700"/>
              <a:t> emails sent by trusted entities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Ex: Intercepts before reaching victim or re-sends email (“updated”)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Pharming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Hijacks Domain Name System (DNS) to redirect upon click</a:t>
            </a:r>
            <a:endParaRPr sz="17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0775"/>
            <a:ext cx="4313300" cy="3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Phishing Scams (Part 3)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HTTPS Phishing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“More secure” link due to encrypted connection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Seems legitimate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Pop-Up Phishing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Pop-up notifications upon entering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Ex: “Allow” button when prompted for notifications from website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Evil-Twin Phishing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Fake Wi-Fi hotspots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Steals data over connection (Man-in-the-middle attack)</a:t>
            </a:r>
            <a:endParaRPr sz="17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6700"/>
            <a:ext cx="4298425" cy="31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927975" y="601200"/>
            <a:ext cx="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9"/>
          <p:cNvCxnSpPr>
            <a:stCxn id="105" idx="1"/>
          </p:cNvCxnSpPr>
          <p:nvPr/>
        </p:nvCxnSpPr>
        <p:spPr>
          <a:xfrm flipH="1">
            <a:off x="6431775" y="801300"/>
            <a:ext cx="496200" cy="10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/>
        </p:nvSpPr>
        <p:spPr>
          <a:xfrm>
            <a:off x="6927975" y="1001400"/>
            <a:ext cx="1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 = Query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572000" y="4618650"/>
            <a:ext cx="28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sdata = Data encoded in base64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776925" y="4618650"/>
            <a:ext cx="9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%2F  = “/”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654850" y="4618650"/>
            <a:ext cx="11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%3D = “=”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-125" y="0"/>
            <a:ext cx="91440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Victims of Phishing Attack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82325" y="1040175"/>
            <a:ext cx="752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Roboto"/>
                <a:ea typeface="Roboto"/>
                <a:cs typeface="Roboto"/>
                <a:sym typeface="Roboto"/>
              </a:rPr>
              <a:t>Vishing scam example:</a:t>
            </a:r>
            <a:endParaRPr b="1" sz="17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https://www.youtube.com/watch?v=55caoAtaLlw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39025" y="2883000"/>
            <a:ext cx="7824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Facebook and Google were scammed out of $100 million through a series of invoices sent by Quanta (a Taiwanese vendor company that both tech giants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collaborate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29825" y="1859413"/>
            <a:ext cx="7634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Email phishing scam example:</a:t>
            </a:r>
            <a:endParaRPr b="1"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https://www.checkpoint.com/cyber-hub/threat-prevention/what-is-phishing/the-top-5-phishing-scams-of-all-times/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-34525" y="0"/>
            <a:ext cx="9144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Practice Problems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6375" y="954300"/>
            <a:ext cx="86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Please enter the link to join the practice!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197875" y="1354500"/>
            <a:ext cx="29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https://PollEv.com/aidanfetter870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050" y="1917500"/>
            <a:ext cx="3269635" cy="32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