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80df31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80df31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80df316e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80df316e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80df316e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80df316e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80df316e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80df316e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80df316e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80df316e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80df316e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80df316e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8742910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8742910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eridianoutpost.com/resources/articles/IP-classe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etgate.com/pfsense/en/latest/network/ipv6/subnet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ubnetting.net/Subnetting.aspx?mode=practi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loudflare.com/learning/network-layer/what-is-a-subnet/#:~:text=A%20subnet%2C%20or%20subnetwork%2C%20is,routers%20to%20reach%20its%20destination" TargetMode="External"/><Relationship Id="rId4" Type="http://schemas.openxmlformats.org/officeDocument/2006/relationships/hyperlink" Target="https://www.cloudaccess.net/cloud-control-panel-ccp/157-dns-management/322-subnet-masks-reference-table.html" TargetMode="External"/><Relationship Id="rId5" Type="http://schemas.openxmlformats.org/officeDocument/2006/relationships/hyperlink" Target="https://www.solarwinds.com/resources/it-glossary/subnetting" TargetMode="External"/><Relationship Id="rId6" Type="http://schemas.openxmlformats.org/officeDocument/2006/relationships/hyperlink" Target="https://www.dnsstuff.com/subnet-ip-subnetting-guide" TargetMode="External"/><Relationship Id="rId7" Type="http://schemas.openxmlformats.org/officeDocument/2006/relationships/hyperlink" Target="https://www.subnetting.net/Star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Aidan Fetter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396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IP addresses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 flipH="1">
            <a:off x="311700" y="1047088"/>
            <a:ext cx="85206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IPv4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Ex: 192.168.19.22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Classes: A, B, C, D, and 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Link</a:t>
            </a:r>
            <a:endParaRPr b="1" sz="1900"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402338"/>
            <a:ext cx="8407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IPv6</a:t>
            </a:r>
            <a:endParaRPr b="1"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8950" y="2779538"/>
            <a:ext cx="8372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Ex: 2001:0df8:00f2:0000:0000:06ee:0000:0f11 → 2001:0df8:00f2::06ee:0000:0f11 (compression can only appear once)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8950" y="3488213"/>
            <a:ext cx="8184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Ex: 2001:0df8:00f2:0000:0000:0000:0000:0f11 → 2001:df8:f2:0:0:0:0:f11 (Omit leading 0s)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8950" y="4219738"/>
            <a:ext cx="80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-"/>
            </a:pP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Final address:  2001:0df8:00f2:0000:0000:0000:0000:0f11 → </a:t>
            </a:r>
            <a:r>
              <a:rPr b="1"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2001:df0:f2::f10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Subnetting?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49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 Masks (Ex: 255.255.0.0 and 192.154.220.20/16)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832100"/>
            <a:ext cx="8520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Subnet/Subnetworks - A separate and identifiable portion of a network (Printer example)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3330813"/>
            <a:ext cx="8520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Ex:  We need to subnet 192.168.0.0/24 (Class C address) → 11000000.10101000.00000000.00000000 into two subnets with 50 hosts each.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812813"/>
            <a:ext cx="8520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subnets = 2</a:t>
            </a:r>
            <a:r>
              <a:rPr baseline="30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where x = number of 1s in subnet mask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2679225"/>
            <a:ext cx="85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hosts in each subnet = 2</a:t>
            </a:r>
            <a:r>
              <a:rPr baseline="30000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- 2, where y = number of 0s in subnet mask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4290825"/>
            <a:ext cx="813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we solve this?</a:t>
            </a:r>
            <a:endParaRPr sz="2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2255625"/>
            <a:ext cx="799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subnets z, take z bits from the host portion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298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subnets = 1 bit (2</a:t>
            </a:r>
            <a:r>
              <a:rPr baseline="30000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33750" y="1559050"/>
            <a:ext cx="8275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Subnet mask = 255.255.255.0 = 11111111.11111111.11111111.00000000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1700" y="1981950"/>
            <a:ext cx="8184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Subnet mask = 255.255.255.128 = 11111111.11111111.11111111.10000000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0900" y="2393450"/>
            <a:ext cx="8184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hosts?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10900" y="2811425"/>
            <a:ext cx="8184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Subnet 1 (Keep original IP address but change mask): 192.168.0.0/25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IP address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range: 192.168.0.0 - 192.168.0.127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10900" y="3554525"/>
            <a:ext cx="811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Subnet 1 (New IP address with new mask): 192.168.0.128/25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IP address range: 192.168.0.128 - 192.168.0.255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Subnetting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Subnet mask is called a “Prefix Length” (or “Prefix) and can be any number between 0 and 128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Denotes how many bits of the address define the network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/64 is the standard size of IPv6 subnets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 u="sng">
                <a:solidFill>
                  <a:schemeClr val="hlink"/>
                </a:solidFill>
                <a:hlinkClick r:id="rId3"/>
              </a:rPr>
              <a:t>Link</a:t>
            </a:r>
            <a:endParaRPr sz="1829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175" y="0"/>
            <a:ext cx="4822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create 4 subnets with 25 hosts each using the IP address 172.26.85.2</a:t>
            </a:r>
            <a:r>
              <a:rPr lang="en"/>
              <a:t>42</a:t>
            </a:r>
            <a:r>
              <a:rPr lang="en"/>
              <a:t> and a subnet mask of 255.255.255.224. Is this possible? If so, what would these subnets look like?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79475" y="2210550"/>
            <a:ext cx="84528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 want to create 2 subnets with 5 hosts each using the IP address 172.26.85.242 and a subnet mask of 255.255.255.224. Is this possible? If so, what would these subnets look like?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0900" y="3273550"/>
            <a:ext cx="8520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Extra Practice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https://www.cloudflare.com/learning/network-layer/what-is-a-subnet/#:~:text=A%20subnet%2C%20or%20subnetwork%2C%20is,routers%20to%20reach%20its%20destination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https://www.cloudaccess.net/cloud-control-panel-ccp/157-dns-management/322-subnet-masks-reference-table.html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https://www.solarwinds.com/resources/it-glossary/subnetting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https://www.dnsstuff.com/subnet-ip-subnetting-guide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https://www.subnetting.net/Start.aspx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