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5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0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4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D6C24-C5FE-4E1B-BD59-08DAC2D82EED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SubmitAlbum.html to add </a:t>
            </a:r>
            <a:r>
              <a:rPr lang="en-US" dirty="0" smtClean="0"/>
              <a:t>a button to the bottom of the page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&lt;button type='button'&gt; for the declaration to ensure it's a regular button rather than a submit button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the appropriate markup to the button to launch a modal dialog 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the appropriate markup to represent the modal dialog box pictured in the wireframe (the </a:t>
            </a:r>
            <a:r>
              <a:rPr lang="en-US" smtClean="0"/>
              <a:t>colorized section)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the appropriate markup to the cancel button to close the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9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Content"/>
          <p:cNvSpPr/>
          <p:nvPr>
            <p:custDataLst>
              <p:custData r:id="rId2"/>
            </p:custDataLst>
          </p:nvPr>
        </p:nvSpPr>
        <p:spPr>
          <a:xfrm>
            <a:off x="349569" y="801128"/>
            <a:ext cx="11578517" cy="99019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 Album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9569" y="1981200"/>
            <a:ext cx="11578517" cy="1095375"/>
          </a:xfrm>
          <a:prstGeom prst="roundRect">
            <a:avLst>
              <a:gd name="adj" fmla="val 621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Lorem </a:t>
            </a:r>
            <a:r>
              <a:rPr lang="en-US" sz="1400" dirty="0"/>
              <a:t>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/>
              <a:t>maximus</a:t>
            </a:r>
            <a:r>
              <a:rPr lang="en-US" sz="1400" dirty="0"/>
              <a:t> </a:t>
            </a:r>
            <a:r>
              <a:rPr lang="en-US" sz="1400" dirty="0" err="1"/>
              <a:t>auctor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</a:t>
            </a:r>
            <a:r>
              <a:rPr lang="en-US" sz="1400" dirty="0" err="1"/>
              <a:t>lobortis</a:t>
            </a:r>
            <a:r>
              <a:rPr lang="en-US" sz="1400" dirty="0"/>
              <a:t> </a:t>
            </a:r>
            <a:r>
              <a:rPr lang="en-US" sz="1400" dirty="0" err="1"/>
              <a:t>sem</a:t>
            </a:r>
            <a:r>
              <a:rPr lang="en-US" sz="1400" dirty="0"/>
              <a:t> ac tempus </a:t>
            </a:r>
            <a:r>
              <a:rPr lang="en-US" sz="1400" dirty="0" err="1"/>
              <a:t>convallis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facilisis</a:t>
            </a:r>
            <a:r>
              <a:rPr lang="en-US" sz="1400" dirty="0"/>
              <a:t> mi </a:t>
            </a:r>
            <a:r>
              <a:rPr lang="en-US" sz="1400" dirty="0" err="1"/>
              <a:t>eget</a:t>
            </a:r>
            <a:r>
              <a:rPr lang="en-US" sz="1400" dirty="0"/>
              <a:t> </a:t>
            </a:r>
            <a:r>
              <a:rPr lang="en-US" sz="1400" dirty="0" err="1"/>
              <a:t>tortor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, </a:t>
            </a:r>
            <a:r>
              <a:rPr lang="en-US" sz="1400" dirty="0" err="1"/>
              <a:t>interdum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 lacus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49569" y="3217215"/>
            <a:ext cx="11578517" cy="1202385"/>
          </a:xfrm>
          <a:prstGeom prst="roundRect">
            <a:avLst>
              <a:gd name="adj" fmla="val 621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r>
              <a:rPr lang="en-US" sz="1400" dirty="0" smtClean="0"/>
              <a:t>Nam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urna</a:t>
            </a:r>
            <a:r>
              <a:rPr lang="en-US" sz="1400" dirty="0"/>
              <a:t> non </a:t>
            </a:r>
            <a:r>
              <a:rPr lang="en-US" sz="1400" dirty="0" err="1"/>
              <a:t>odio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, </a:t>
            </a:r>
            <a:r>
              <a:rPr lang="en-US" sz="1400" dirty="0" err="1"/>
              <a:t>vel</a:t>
            </a:r>
            <a:r>
              <a:rPr lang="en-US" sz="1400" dirty="0"/>
              <a:t> </a:t>
            </a:r>
            <a:r>
              <a:rPr lang="en-US" sz="1400" dirty="0" err="1"/>
              <a:t>viverra</a:t>
            </a:r>
            <a:r>
              <a:rPr lang="en-US" sz="1400" dirty="0"/>
              <a:t> </a:t>
            </a:r>
            <a:r>
              <a:rPr lang="en-US" sz="1400" dirty="0" err="1"/>
              <a:t>leo</a:t>
            </a:r>
            <a:r>
              <a:rPr lang="en-US" sz="1400" dirty="0"/>
              <a:t> tempus. </a:t>
            </a:r>
            <a:r>
              <a:rPr lang="en-US" sz="1400" dirty="0" err="1"/>
              <a:t>Phasellus</a:t>
            </a:r>
            <a:r>
              <a:rPr lang="en-US" sz="1400" dirty="0"/>
              <a:t> et ante </a:t>
            </a:r>
            <a:r>
              <a:rPr lang="en-US" sz="1400" dirty="0" err="1"/>
              <a:t>eu</a:t>
            </a:r>
            <a:r>
              <a:rPr lang="en-US" sz="1400" dirty="0"/>
              <a:t> libero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ac magna. </a:t>
            </a:r>
            <a:r>
              <a:rPr lang="en-US" sz="1400" dirty="0" err="1"/>
              <a:t>Aenean</a:t>
            </a:r>
            <a:r>
              <a:rPr lang="en-US" sz="1400" dirty="0"/>
              <a:t>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fringilla</a:t>
            </a:r>
            <a:r>
              <a:rPr lang="en-US" sz="1400" dirty="0"/>
              <a:t> dui, at semper </a:t>
            </a:r>
            <a:r>
              <a:rPr lang="en-US" sz="1400" dirty="0" err="1"/>
              <a:t>arcu</a:t>
            </a:r>
            <a:r>
              <a:rPr lang="en-US" sz="1400" dirty="0"/>
              <a:t> </a:t>
            </a:r>
            <a:r>
              <a:rPr lang="en-US" sz="1400" dirty="0" err="1"/>
              <a:t>lobortis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.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9569" y="4571913"/>
            <a:ext cx="11578517" cy="1202385"/>
          </a:xfrm>
          <a:prstGeom prst="roundRect">
            <a:avLst>
              <a:gd name="adj" fmla="val 621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r>
              <a:rPr lang="en-US" sz="1400" dirty="0" err="1" smtClean="0"/>
              <a:t>Phasellus</a:t>
            </a:r>
            <a:r>
              <a:rPr lang="en-US" sz="1400" dirty="0" smtClean="0"/>
              <a:t> </a:t>
            </a:r>
            <a:r>
              <a:rPr lang="en-US" sz="1400" dirty="0" err="1"/>
              <a:t>sagittis</a:t>
            </a:r>
            <a:r>
              <a:rPr lang="en-US" sz="1400" dirty="0"/>
              <a:t> </a:t>
            </a:r>
            <a:r>
              <a:rPr lang="en-US" sz="1400" dirty="0" err="1"/>
              <a:t>aliquet</a:t>
            </a:r>
            <a:r>
              <a:rPr lang="en-US" sz="1400" dirty="0"/>
              <a:t> dolor, id cursus </a:t>
            </a:r>
            <a:r>
              <a:rPr lang="en-US" sz="1400" dirty="0" err="1"/>
              <a:t>enim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r>
              <a:rPr lang="en-US" sz="1400" dirty="0"/>
              <a:t> a. </a:t>
            </a:r>
            <a:r>
              <a:rPr lang="en-US" sz="1400" dirty="0" err="1"/>
              <a:t>Vestibulum</a:t>
            </a:r>
            <a:r>
              <a:rPr lang="en-US" sz="1400" dirty="0"/>
              <a:t> ante ipsum </a:t>
            </a:r>
            <a:r>
              <a:rPr lang="en-US" sz="1400" dirty="0" err="1"/>
              <a:t>primis</a:t>
            </a:r>
            <a:r>
              <a:rPr lang="en-US" sz="1400" dirty="0"/>
              <a:t> in </a:t>
            </a:r>
            <a:r>
              <a:rPr lang="en-US" sz="1400" dirty="0" err="1"/>
              <a:t>faucibus</a:t>
            </a:r>
            <a:r>
              <a:rPr lang="en-US" sz="1400" dirty="0"/>
              <a:t>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luctus</a:t>
            </a:r>
            <a:r>
              <a:rPr lang="en-US" sz="1400" dirty="0"/>
              <a:t> et </a:t>
            </a:r>
            <a:r>
              <a:rPr lang="en-US" sz="1400" dirty="0" err="1"/>
              <a:t>ultrices</a:t>
            </a:r>
            <a:r>
              <a:rPr lang="en-US" sz="1400" dirty="0"/>
              <a:t>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cubilia</a:t>
            </a:r>
            <a:r>
              <a:rPr lang="en-US" sz="1400" dirty="0"/>
              <a:t> </a:t>
            </a:r>
            <a:r>
              <a:rPr lang="en-US" sz="1400" dirty="0" err="1"/>
              <a:t>Curae</a:t>
            </a:r>
            <a:r>
              <a:rPr lang="en-US" sz="1400" dirty="0"/>
              <a:t>;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pellentesque</a:t>
            </a:r>
            <a:r>
              <a:rPr lang="en-US" sz="1400" dirty="0"/>
              <a:t> </a:t>
            </a:r>
            <a:r>
              <a:rPr lang="en-US" sz="1400" dirty="0" err="1"/>
              <a:t>leo</a:t>
            </a:r>
            <a:r>
              <a:rPr lang="en-US" sz="1400" dirty="0"/>
              <a:t> ac lorem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pulvinar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456022" y="2112554"/>
            <a:ext cx="11336111" cy="3639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Album Title and Artist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56021" y="3381021"/>
            <a:ext cx="11336111" cy="3639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Information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70771" y="4726469"/>
            <a:ext cx="11336111" cy="3639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Expert Review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997227" y="1652234"/>
            <a:ext cx="10575606" cy="2289716"/>
          </a:xfrm>
          <a:prstGeom prst="roundRect">
            <a:avLst>
              <a:gd name="adj" fmla="val 621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Are you sure you wish to submit this album?</a:t>
            </a:r>
            <a:endParaRPr lang="en-US" sz="2000" dirty="0"/>
          </a:p>
        </p:txBody>
      </p:sp>
      <p:sp>
        <p:nvSpPr>
          <p:cNvPr id="40" name="Rounded Rectangle 39"/>
          <p:cNvSpPr/>
          <p:nvPr/>
        </p:nvSpPr>
        <p:spPr>
          <a:xfrm>
            <a:off x="1103679" y="1783587"/>
            <a:ext cx="10354197" cy="5376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you sure?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598057" y="3266456"/>
            <a:ext cx="3011121" cy="482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4857147" y="3262613"/>
            <a:ext cx="3011121" cy="482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FA72A7FD-4ABC-4136-922D-2B67CA0630D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C858270-6D90-4A74-A6C8-F6A95A91452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Lab Steps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9</cp:revision>
  <dcterms:created xsi:type="dcterms:W3CDTF">2015-01-05T23:00:45Z</dcterms:created>
  <dcterms:modified xsi:type="dcterms:W3CDTF">2015-01-07T23:08:42Z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