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83" r:id="rId5"/>
    <p:sldId id="325" r:id="rId6"/>
    <p:sldId id="284" r:id="rId7"/>
    <p:sldId id="293" r:id="rId8"/>
    <p:sldId id="294" r:id="rId9"/>
    <p:sldId id="306" r:id="rId10"/>
    <p:sldId id="309" r:id="rId11"/>
    <p:sldId id="320" r:id="rId12"/>
    <p:sldId id="299" r:id="rId13"/>
    <p:sldId id="312" r:id="rId14"/>
    <p:sldId id="311" r:id="rId15"/>
    <p:sldId id="296" r:id="rId16"/>
    <p:sldId id="29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4F93"/>
    <a:srgbClr val="583F7F"/>
    <a:srgbClr val="694E92"/>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86938" autoAdjust="0"/>
  </p:normalViewPr>
  <p:slideViewPr>
    <p:cSldViewPr snapToGrid="0">
      <p:cViewPr varScale="1">
        <p:scale>
          <a:sx n="80" d="100"/>
          <a:sy n="80" d="100"/>
        </p:scale>
        <p:origin x="336" y="7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12/30/2014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12/30/2014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4764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444131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808476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127220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3311729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37572843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1.tmp"/><Relationship Id="rId3" Type="http://schemas.openxmlformats.org/officeDocument/2006/relationships/image" Target="../media/image6.tmp"/><Relationship Id="rId7" Type="http://schemas.openxmlformats.org/officeDocument/2006/relationships/image" Target="../media/image10.tmp"/><Relationship Id="rId2" Type="http://schemas.openxmlformats.org/officeDocument/2006/relationships/image" Target="../media/image5.tmp"/><Relationship Id="rId1" Type="http://schemas.openxmlformats.org/officeDocument/2006/relationships/slideLayout" Target="../slideLayouts/slideLayout4.xml"/><Relationship Id="rId6" Type="http://schemas.openxmlformats.org/officeDocument/2006/relationships/image" Target="../media/image9.tmp"/><Relationship Id="rId5" Type="http://schemas.openxmlformats.org/officeDocument/2006/relationships/image" Target="../media/image8.tmp"/><Relationship Id="rId10" Type="http://schemas.openxmlformats.org/officeDocument/2006/relationships/image" Target="../media/image13.tmp"/><Relationship Id="rId4" Type="http://schemas.openxmlformats.org/officeDocument/2006/relationships/image" Target="../media/image7.tmp"/><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smtClean="0"/>
              <a:t>01 </a:t>
            </a:r>
            <a:r>
              <a:rPr lang="en-US" dirty="0" smtClean="0"/>
              <a:t>| Introduction to Bootstrap</a:t>
            </a:r>
            <a:endParaRPr lang="en-US" dirty="0"/>
          </a:p>
        </p:txBody>
      </p:sp>
      <p:sp>
        <p:nvSpPr>
          <p:cNvPr id="4" name="Subtitle 3"/>
          <p:cNvSpPr>
            <a:spLocks noGrp="1"/>
          </p:cNvSpPr>
          <p:nvPr>
            <p:ph type="subTitle" idx="1"/>
          </p:nvPr>
        </p:nvSpPr>
        <p:spPr/>
        <p:txBody>
          <a:bodyPr>
            <a:normAutofit fontScale="92500" lnSpcReduction="20000"/>
          </a:bodyPr>
          <a:lstStyle/>
          <a:p>
            <a:r>
              <a:rPr lang="en-US" dirty="0" smtClean="0"/>
              <a:t>Christopher Harrison</a:t>
            </a:r>
          </a:p>
          <a:p>
            <a:r>
              <a:rPr lang="en-US" dirty="0"/>
              <a:t>@</a:t>
            </a:r>
            <a:r>
              <a:rPr lang="en-US" dirty="0" err="1"/>
              <a:t>geektrainer</a:t>
            </a:r>
            <a:endParaRPr lang="en-US" dirty="0"/>
          </a:p>
          <a:p>
            <a:r>
              <a:rPr lang="en-US" dirty="0" smtClean="0"/>
              <a:t>Content Developer</a:t>
            </a:r>
          </a:p>
          <a:p>
            <a:r>
              <a:rPr lang="en-US" dirty="0" smtClean="0"/>
              <a:t>Microsoft</a:t>
            </a:r>
          </a:p>
        </p:txBody>
      </p:sp>
    </p:spTree>
    <p:extLst>
      <p:ext uri="{BB962C8B-B14F-4D97-AF65-F5344CB8AC3E}">
        <p14:creationId xmlns:p14="http://schemas.microsoft.com/office/powerpoint/2010/main" val="3183243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167" y="0"/>
            <a:ext cx="9597665" cy="6858000"/>
          </a:xfrm>
          <a:prstGeom prst="rect">
            <a:avLst/>
          </a:prstGeom>
        </p:spPr>
      </p:pic>
    </p:spTree>
    <p:extLst>
      <p:ext uri="{BB962C8B-B14F-4D97-AF65-F5344CB8AC3E}">
        <p14:creationId xmlns:p14="http://schemas.microsoft.com/office/powerpoint/2010/main" val="14829944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023" y="0"/>
            <a:ext cx="10425953" cy="6858000"/>
          </a:xfrm>
          <a:prstGeom prst="rect">
            <a:avLst/>
          </a:prstGeom>
        </p:spPr>
      </p:pic>
    </p:spTree>
    <p:extLst>
      <p:ext uri="{BB962C8B-B14F-4D97-AF65-F5344CB8AC3E}">
        <p14:creationId xmlns:p14="http://schemas.microsoft.com/office/powerpoint/2010/main" val="27579491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themes</a:t>
            </a:r>
            <a:endParaRPr lang="en-US" dirty="0"/>
          </a:p>
        </p:txBody>
      </p:sp>
    </p:spTree>
    <p:extLst>
      <p:ext uri="{BB962C8B-B14F-4D97-AF65-F5344CB8AC3E}">
        <p14:creationId xmlns:p14="http://schemas.microsoft.com/office/powerpoint/2010/main" val="3558951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Setting Expectations</a:t>
            </a:r>
            <a:endParaRPr lang="en-US" dirty="0"/>
          </a:p>
        </p:txBody>
      </p:sp>
      <p:sp>
        <p:nvSpPr>
          <p:cNvPr id="5" name="Content Placeholder 4"/>
          <p:cNvSpPr>
            <a:spLocks noGrp="1"/>
          </p:cNvSpPr>
          <p:nvPr>
            <p:ph sz="quarter" idx="10"/>
          </p:nvPr>
        </p:nvSpPr>
        <p:spPr/>
        <p:txBody>
          <a:bodyPr/>
          <a:lstStyle/>
          <a:p>
            <a:r>
              <a:rPr lang="en-US" dirty="0" smtClean="0"/>
              <a:t>Not going to cover everything in Bootstrap</a:t>
            </a:r>
          </a:p>
          <a:p>
            <a:pPr lvl="1"/>
            <a:r>
              <a:rPr lang="en-US" dirty="0" smtClean="0"/>
              <a:t>Help get you up and running on building great looking sites</a:t>
            </a:r>
          </a:p>
          <a:p>
            <a:r>
              <a:rPr lang="en-US" dirty="0" smtClean="0"/>
              <a:t>Some CSS and HTML experience required</a:t>
            </a:r>
          </a:p>
          <a:p>
            <a:pPr lvl="1"/>
            <a:r>
              <a:rPr lang="en-US" dirty="0" smtClean="0"/>
              <a:t>Plenty of resources available</a:t>
            </a:r>
          </a:p>
          <a:p>
            <a:r>
              <a:rPr lang="en-US" dirty="0" smtClean="0"/>
              <a:t>Lots of demos</a:t>
            </a:r>
          </a:p>
          <a:p>
            <a:pPr lvl="1"/>
            <a:r>
              <a:rPr lang="en-US" dirty="0" smtClean="0"/>
              <a:t>Proof of concept</a:t>
            </a:r>
          </a:p>
          <a:p>
            <a:r>
              <a:rPr lang="en-US" dirty="0" smtClean="0"/>
              <a:t>Labs supplement course</a:t>
            </a:r>
          </a:p>
          <a:p>
            <a:pPr lvl="1"/>
            <a:r>
              <a:rPr lang="en-US" dirty="0" smtClean="0"/>
              <a:t>Apply skills in a "real world" scenario</a:t>
            </a:r>
            <a:endParaRPr lang="en-US" dirty="0"/>
          </a:p>
        </p:txBody>
      </p:sp>
    </p:spTree>
    <p:extLst>
      <p:ext uri="{BB962C8B-B14F-4D97-AF65-F5344CB8AC3E}">
        <p14:creationId xmlns:p14="http://schemas.microsoft.com/office/powerpoint/2010/main" val="1016094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A4F93"/>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0" indent="0">
              <a:buNone/>
            </a:pPr>
            <a:r>
              <a:rPr lang="en-US" dirty="0"/>
              <a:t>The most popular front-end framework for developing </a:t>
            </a:r>
            <a:r>
              <a:rPr lang="en-US" dirty="0" smtClean="0"/>
              <a:t/>
            </a:r>
            <a:br>
              <a:rPr lang="en-US" dirty="0" smtClean="0"/>
            </a:br>
            <a:r>
              <a:rPr lang="en-US" dirty="0" smtClean="0"/>
              <a:t>responsive</a:t>
            </a:r>
            <a:r>
              <a:rPr lang="en-US" dirty="0"/>
              <a:t>, mobile first projects on the web.</a:t>
            </a:r>
            <a:endParaRPr lang="en-GB" dirty="0" smtClean="0"/>
          </a:p>
        </p:txBody>
      </p:sp>
      <p:sp>
        <p:nvSpPr>
          <p:cNvPr id="2" name="Title 1"/>
          <p:cNvSpPr>
            <a:spLocks noGrp="1"/>
          </p:cNvSpPr>
          <p:nvPr>
            <p:ph type="title"/>
          </p:nvPr>
        </p:nvSpPr>
        <p:spPr/>
        <p:txBody>
          <a:bodyPr/>
          <a:lstStyle/>
          <a:p>
            <a:r>
              <a:rPr lang="en-US" dirty="0" smtClean="0"/>
              <a:t>Bootstrap</a:t>
            </a:r>
            <a:endParaRPr lang="en-US" dirty="0"/>
          </a:p>
        </p:txBody>
      </p:sp>
      <p:pic>
        <p:nvPicPr>
          <p:cNvPr id="3" name="Picture 2" descr="Screen Clipping"/>
          <p:cNvPicPr>
            <a:picLocks noChangeAspect="1"/>
          </p:cNvPicPr>
          <p:nvPr/>
        </p:nvPicPr>
        <p:blipFill rotWithShape="1">
          <a:blip r:embed="rId3">
            <a:extLst>
              <a:ext uri="{28A0092B-C50C-407E-A947-70E740481C1C}">
                <a14:useLocalDpi xmlns:a14="http://schemas.microsoft.com/office/drawing/2010/main" val="0"/>
              </a:ext>
            </a:extLst>
          </a:blip>
          <a:srcRect b="3785"/>
          <a:stretch/>
        </p:blipFill>
        <p:spPr>
          <a:xfrm>
            <a:off x="-25295" y="0"/>
            <a:ext cx="12217295" cy="6134100"/>
          </a:xfrm>
          <a:prstGeom prst="rect">
            <a:avLst/>
          </a:prstGeom>
        </p:spPr>
      </p:pic>
    </p:spTree>
    <p:extLst>
      <p:ext uri="{BB962C8B-B14F-4D97-AF65-F5344CB8AC3E}">
        <p14:creationId xmlns:p14="http://schemas.microsoft.com/office/powerpoint/2010/main" val="32365322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lvl="0" fontAlgn="ctr"/>
            <a:r>
              <a:rPr lang="en-US" dirty="0" smtClean="0"/>
              <a:t>CSS </a:t>
            </a:r>
            <a:r>
              <a:rPr lang="en-US" dirty="0"/>
              <a:t>is </a:t>
            </a:r>
            <a:r>
              <a:rPr lang="en-US" dirty="0" smtClean="0"/>
              <a:t>can be tricky</a:t>
            </a:r>
            <a:endParaRPr lang="en-US" dirty="0"/>
          </a:p>
          <a:p>
            <a:pPr lvl="0" fontAlgn="ctr"/>
            <a:r>
              <a:rPr lang="en-US" dirty="0"/>
              <a:t>Cross </a:t>
            </a:r>
            <a:r>
              <a:rPr lang="en-US" dirty="0" smtClean="0"/>
              <a:t>browser support can be a challenge</a:t>
            </a:r>
            <a:endParaRPr lang="en-US" dirty="0"/>
          </a:p>
          <a:p>
            <a:pPr lvl="0" fontAlgn="ctr"/>
            <a:r>
              <a:rPr lang="en-US" dirty="0" smtClean="0"/>
              <a:t>Solves basic </a:t>
            </a:r>
            <a:r>
              <a:rPr lang="en-US" dirty="0"/>
              <a:t>tasks </a:t>
            </a:r>
            <a:r>
              <a:rPr lang="en-US" dirty="0" smtClean="0"/>
              <a:t>(e.g. page layout without tables)</a:t>
            </a:r>
            <a:endParaRPr lang="en-US" dirty="0"/>
          </a:p>
          <a:p>
            <a:pPr lvl="0" fontAlgn="ctr"/>
            <a:r>
              <a:rPr lang="en-US" dirty="0" smtClean="0"/>
              <a:t>Bootstrap </a:t>
            </a:r>
            <a:r>
              <a:rPr lang="en-US" dirty="0"/>
              <a:t>3 makes it easier</a:t>
            </a:r>
          </a:p>
        </p:txBody>
      </p:sp>
      <p:sp>
        <p:nvSpPr>
          <p:cNvPr id="2" name="Title 1"/>
          <p:cNvSpPr>
            <a:spLocks noGrp="1"/>
          </p:cNvSpPr>
          <p:nvPr>
            <p:ph type="title"/>
          </p:nvPr>
        </p:nvSpPr>
        <p:spPr/>
        <p:txBody>
          <a:bodyPr/>
          <a:lstStyle/>
          <a:p>
            <a:r>
              <a:rPr lang="en-US" dirty="0" smtClean="0"/>
              <a:t>Why use it?</a:t>
            </a:r>
            <a:endParaRPr lang="en-US" dirty="0"/>
          </a:p>
        </p:txBody>
      </p:sp>
    </p:spTree>
    <p:extLst>
      <p:ext uri="{BB962C8B-B14F-4D97-AF65-F5344CB8AC3E}">
        <p14:creationId xmlns:p14="http://schemas.microsoft.com/office/powerpoint/2010/main" val="41074379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a:t>Theme Support </a:t>
            </a:r>
            <a:endParaRPr lang="en-US" dirty="0" smtClean="0"/>
          </a:p>
          <a:p>
            <a:r>
              <a:rPr lang="en-US" dirty="0" smtClean="0"/>
              <a:t>Responsive</a:t>
            </a:r>
            <a:endParaRPr lang="en-US" dirty="0"/>
          </a:p>
          <a:p>
            <a:r>
              <a:rPr lang="en-US" dirty="0"/>
              <a:t>Grid</a:t>
            </a:r>
          </a:p>
          <a:p>
            <a:r>
              <a:rPr lang="en-US" dirty="0"/>
              <a:t>Components</a:t>
            </a:r>
          </a:p>
          <a:p>
            <a:pPr lvl="1"/>
            <a:r>
              <a:rPr lang="en-US" dirty="0"/>
              <a:t>Pagination</a:t>
            </a:r>
          </a:p>
          <a:p>
            <a:pPr lvl="1"/>
            <a:r>
              <a:rPr lang="en-US" dirty="0"/>
              <a:t>Buttons</a:t>
            </a:r>
          </a:p>
          <a:p>
            <a:pPr lvl="1"/>
            <a:r>
              <a:rPr lang="en-US" dirty="0"/>
              <a:t>Modal</a:t>
            </a:r>
          </a:p>
          <a:p>
            <a:r>
              <a:rPr lang="en-US" dirty="0" smtClean="0"/>
              <a:t>Great Visual </a:t>
            </a:r>
            <a:r>
              <a:rPr lang="en-US" dirty="0"/>
              <a:t>Studio </a:t>
            </a:r>
            <a:r>
              <a:rPr lang="en-US" dirty="0" smtClean="0"/>
              <a:t>support</a:t>
            </a:r>
            <a:endParaRPr lang="en-US" dirty="0"/>
          </a:p>
        </p:txBody>
      </p:sp>
      <p:sp>
        <p:nvSpPr>
          <p:cNvPr id="2" name="Title 1"/>
          <p:cNvSpPr>
            <a:spLocks noGrp="1"/>
          </p:cNvSpPr>
          <p:nvPr>
            <p:ph type="title"/>
          </p:nvPr>
        </p:nvSpPr>
        <p:spPr/>
        <p:txBody>
          <a:bodyPr/>
          <a:lstStyle/>
          <a:p>
            <a:r>
              <a:rPr lang="en-US" smtClean="0"/>
              <a:t>Bootstrap Features</a:t>
            </a:r>
            <a:endParaRPr lang="en-US" dirty="0"/>
          </a:p>
        </p:txBody>
      </p:sp>
    </p:spTree>
    <p:extLst>
      <p:ext uri="{BB962C8B-B14F-4D97-AF65-F5344CB8AC3E}">
        <p14:creationId xmlns:p14="http://schemas.microsoft.com/office/powerpoint/2010/main" val="3951674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pic>
        <p:nvPicPr>
          <p:cNvPr id="4" name="Content Placeholder 3" descr="Screen Clipping"/>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917930" y="1642127"/>
            <a:ext cx="2148655" cy="383689"/>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930" y="1167090"/>
            <a:ext cx="4334471" cy="476315"/>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930" y="2115573"/>
            <a:ext cx="4992430" cy="2679451"/>
          </a:xfrm>
          <a:prstGeom prst="rect">
            <a:avLst/>
          </a:prstGeom>
        </p:spPr>
      </p:pic>
      <p:pic>
        <p:nvPicPr>
          <p:cNvPr id="7" name="Picture 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7386" y="1178179"/>
            <a:ext cx="2810267" cy="466790"/>
          </a:xfrm>
          <a:prstGeom prst="rect">
            <a:avLst/>
          </a:prstGeom>
        </p:spPr>
      </p:pic>
      <p:pic>
        <p:nvPicPr>
          <p:cNvPr id="8" name="Picture 7"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7386" y="1825001"/>
            <a:ext cx="2591162" cy="504895"/>
          </a:xfrm>
          <a:prstGeom prst="rect">
            <a:avLst/>
          </a:prstGeom>
        </p:spPr>
      </p:pic>
      <p:pic>
        <p:nvPicPr>
          <p:cNvPr id="10" name="Picture 9"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37386" y="2422241"/>
            <a:ext cx="5522707" cy="1867486"/>
          </a:xfrm>
          <a:prstGeom prst="rect">
            <a:avLst/>
          </a:prstGeom>
        </p:spPr>
      </p:pic>
      <p:pic>
        <p:nvPicPr>
          <p:cNvPr id="11" name="Picture 10" descr="Screen Clippi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37387" y="4405565"/>
            <a:ext cx="5522706" cy="2134379"/>
          </a:xfrm>
          <a:prstGeom prst="rect">
            <a:avLst/>
          </a:prstGeom>
        </p:spPr>
      </p:pic>
      <p:pic>
        <p:nvPicPr>
          <p:cNvPr id="13" name="Picture 12"/>
          <p:cNvPicPr>
            <a:picLocks noChangeAspect="1"/>
          </p:cNvPicPr>
          <p:nvPr/>
        </p:nvPicPr>
        <p:blipFill>
          <a:blip r:embed="rId9"/>
          <a:stretch>
            <a:fillRect/>
          </a:stretch>
        </p:blipFill>
        <p:spPr>
          <a:xfrm>
            <a:off x="9510481" y="1573793"/>
            <a:ext cx="2149612" cy="403639"/>
          </a:xfrm>
          <a:prstGeom prst="rect">
            <a:avLst/>
          </a:prstGeom>
        </p:spPr>
      </p:pic>
      <p:pic>
        <p:nvPicPr>
          <p:cNvPr id="14" name="Picture 13" descr="Screen Clippi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7930" y="4949535"/>
            <a:ext cx="4981065" cy="1644351"/>
          </a:xfrm>
          <a:prstGeom prst="rect">
            <a:avLst/>
          </a:prstGeom>
        </p:spPr>
      </p:pic>
    </p:spTree>
    <p:extLst>
      <p:ext uri="{BB962C8B-B14F-4D97-AF65-F5344CB8AC3E}">
        <p14:creationId xmlns:p14="http://schemas.microsoft.com/office/powerpoint/2010/main" val="34387539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Glyphicons</a:t>
            </a:r>
            <a:endParaRPr lang="en-US" dirty="0"/>
          </a:p>
        </p:txBody>
      </p:sp>
      <p:pic>
        <p:nvPicPr>
          <p:cNvPr id="9" name="Content Placeholder 8" descr="Screen Clipping"/>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270254" y="1387475"/>
            <a:ext cx="7743567" cy="5291138"/>
          </a:xfrm>
        </p:spPr>
      </p:pic>
    </p:spTree>
    <p:extLst>
      <p:ext uri="{BB962C8B-B14F-4D97-AF65-F5344CB8AC3E}">
        <p14:creationId xmlns:p14="http://schemas.microsoft.com/office/powerpoint/2010/main" val="3966318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quick lap around Bootstrap</a:t>
            </a:r>
            <a:endParaRPr lang="en-US" dirty="0"/>
          </a:p>
        </p:txBody>
      </p:sp>
    </p:spTree>
    <p:extLst>
      <p:ext uri="{BB962C8B-B14F-4D97-AF65-F5344CB8AC3E}">
        <p14:creationId xmlns:p14="http://schemas.microsoft.com/office/powerpoint/2010/main" val="13062832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Theme Support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20535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239b4775-11ac-4188-ac69-b5b775bb2155"/>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0785A4C7-B234-45E3-92B4-D7E0909F8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4716</TotalTime>
  <Words>131</Words>
  <Application>Microsoft Office PowerPoint</Application>
  <PresentationFormat>Widescreen</PresentationFormat>
  <Paragraphs>41</Paragraphs>
  <Slides>13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Segoe</vt:lpstr>
      <vt:lpstr>Segoe UI</vt:lpstr>
      <vt:lpstr>Segoe UI Light</vt:lpstr>
      <vt:lpstr>1_Office Theme</vt:lpstr>
      <vt:lpstr>PowerPoint Presentation</vt:lpstr>
      <vt:lpstr>Setting Expectations</vt:lpstr>
      <vt:lpstr>Bootstrap</vt:lpstr>
      <vt:lpstr>Why use it?</vt:lpstr>
      <vt:lpstr>Bootstrap Features</vt:lpstr>
      <vt:lpstr>Components</vt:lpstr>
      <vt:lpstr>Glyphicons</vt:lpstr>
      <vt:lpstr>A quick lap around Bootstrap</vt:lpstr>
      <vt:lpstr>PowerPoint Presentation</vt:lpstr>
      <vt:lpstr>PowerPoint Presentation</vt:lpstr>
      <vt:lpstr>PowerPoint Presentation</vt:lpstr>
      <vt:lpstr>Bootstrap themes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Christopher Harrison</cp:lastModifiedBy>
  <cp:revision>84</cp:revision>
  <dcterms:created xsi:type="dcterms:W3CDTF">2013-02-15T23:12:42Z</dcterms:created>
  <dcterms:modified xsi:type="dcterms:W3CDTF">2014-12-30T17:26:26Z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