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83" r:id="rId5"/>
    <p:sldId id="284" r:id="rId6"/>
    <p:sldId id="293" r:id="rId7"/>
    <p:sldId id="294" r:id="rId8"/>
    <p:sldId id="306" r:id="rId9"/>
    <p:sldId id="309" r:id="rId10"/>
    <p:sldId id="320" r:id="rId11"/>
    <p:sldId id="299" r:id="rId12"/>
    <p:sldId id="312" r:id="rId13"/>
    <p:sldId id="311" r:id="rId14"/>
    <p:sldId id="296" r:id="rId15"/>
    <p:sldId id="300" r:id="rId16"/>
    <p:sldId id="310" r:id="rId17"/>
    <p:sldId id="313" r:id="rId18"/>
    <p:sldId id="286" r:id="rId19"/>
    <p:sldId id="321" r:id="rId20"/>
    <p:sldId id="322" r:id="rId21"/>
    <p:sldId id="323" r:id="rId22"/>
    <p:sldId id="324" r:id="rId23"/>
    <p:sldId id="302" r:id="rId24"/>
    <p:sldId id="307" r:id="rId25"/>
    <p:sldId id="308" r:id="rId26"/>
    <p:sldId id="298"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938" autoAdjust="0"/>
  </p:normalViewPr>
  <p:slideViewPr>
    <p:cSldViewPr snapToGrid="0">
      <p:cViewPr varScale="1">
        <p:scale>
          <a:sx n="71" d="100"/>
          <a:sy n="71" d="100"/>
        </p:scale>
        <p:origin x="1061" y="5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226001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31172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293695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Show page responding to screen width changes</a:t>
            </a:r>
          </a:p>
          <a:p>
            <a:pPr lvl="0" fontAlgn="ctr"/>
            <a:r>
              <a:rPr lang="en-US" sz="1200" kern="1200" dirty="0" smtClean="0">
                <a:solidFill>
                  <a:schemeClr val="tx1"/>
                </a:solidFill>
                <a:effectLst/>
                <a:latin typeface="+mn-lt"/>
                <a:ea typeface="+mn-ea"/>
                <a:cs typeface="+mn-cs"/>
              </a:rPr>
              <a:t>Show page in mobile browser</a:t>
            </a:r>
          </a:p>
          <a:p>
            <a:pPr lvl="0" fontAlgn="ctr"/>
            <a:r>
              <a:rPr lang="en-US" sz="1200" kern="1200" dirty="0" smtClean="0">
                <a:solidFill>
                  <a:schemeClr val="tx1"/>
                </a:solidFill>
                <a:effectLst/>
                <a:latin typeface="+mn-lt"/>
                <a:ea typeface="+mn-ea"/>
                <a:cs typeface="+mn-cs"/>
              </a:rPr>
              <a:t>Emphasize</a:t>
            </a:r>
            <a:r>
              <a:rPr lang="en-US" sz="1200" kern="1200" baseline="0" dirty="0" smtClean="0">
                <a:solidFill>
                  <a:schemeClr val="tx1"/>
                </a:solidFill>
                <a:effectLst/>
                <a:latin typeface="+mn-lt"/>
                <a:ea typeface="+mn-ea"/>
                <a:cs typeface="+mn-cs"/>
              </a:rPr>
              <a:t> that this is just HTML and CSS – no server or JS code</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284511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Christopher</a:t>
            </a:r>
            <a:r>
              <a:rPr lang="en-GB" baseline="0" dirty="0" smtClean="0">
                <a:solidFill>
                  <a:schemeClr val="tx2"/>
                </a:solidFill>
                <a:latin typeface="Segoe" pitchFamily="34" charset="0"/>
              </a:rPr>
              <a:t> - Grid</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848024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6.tmp"/><Relationship Id="rId7" Type="http://schemas.openxmlformats.org/officeDocument/2006/relationships/image" Target="../media/image10.tmp"/><Relationship Id="rId2" Type="http://schemas.openxmlformats.org/officeDocument/2006/relationships/image" Target="../media/image5.tmp"/><Relationship Id="rId1" Type="http://schemas.openxmlformats.org/officeDocument/2006/relationships/slideLayout" Target="../slideLayouts/slideLayout4.xml"/><Relationship Id="rId6" Type="http://schemas.openxmlformats.org/officeDocument/2006/relationships/image" Target="../media/image9.tmp"/><Relationship Id="rId5" Type="http://schemas.openxmlformats.org/officeDocument/2006/relationships/image" Target="../media/image8.tmp"/><Relationship Id="rId10" Type="http://schemas.openxmlformats.org/officeDocument/2006/relationships/image" Target="../media/image13.tmp"/><Relationship Id="rId4" Type="http://schemas.openxmlformats.org/officeDocument/2006/relationships/image" Target="../media/image7.tmp"/><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smtClean="0"/>
              <a:t>01 </a:t>
            </a:r>
            <a:r>
              <a:rPr lang="en-US" dirty="0" smtClean="0"/>
              <a:t>| Introduction to Bootstrap</a:t>
            </a:r>
            <a:endParaRPr lang="en-US" dirty="0"/>
          </a:p>
        </p:txBody>
      </p:sp>
      <p:sp>
        <p:nvSpPr>
          <p:cNvPr id="4" name="Subtitle 3"/>
          <p:cNvSpPr>
            <a:spLocks noGrp="1"/>
          </p:cNvSpPr>
          <p:nvPr>
            <p:ph type="subTitle" idx="1"/>
          </p:nvPr>
        </p:nvSpPr>
        <p:spPr/>
        <p:txBody>
          <a:bodyPr/>
          <a:lstStyle/>
          <a:p>
            <a:r>
              <a:rPr lang="en-US" dirty="0" smtClean="0"/>
              <a:t>Christopher Harrison, Content Developer, Microsoft</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themes</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Responsive Layout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0932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2170777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421809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Responsive</a:t>
            </a:r>
            <a:endParaRPr lang="en-US" dirty="0"/>
          </a:p>
        </p:txBody>
      </p:sp>
    </p:spTree>
    <p:extLst>
      <p:ext uri="{BB962C8B-B14F-4D97-AF65-F5344CB8AC3E}">
        <p14:creationId xmlns:p14="http://schemas.microsoft.com/office/powerpoint/2010/main" val="2244557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Grid System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6792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nvPr>
        </p:nvGraphicFramePr>
        <p:xfrm>
          <a:off x="680225" y="1750740"/>
          <a:ext cx="10786520" cy="4115564"/>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 of columns</a:t>
                      </a:r>
                    </a:p>
                  </a:txBody>
                  <a:tcPr anchor="ctr"/>
                </a:tc>
                <a:tc gridSpan="4">
                  <a:txBody>
                    <a:bodyPr/>
                    <a:lstStyle/>
                    <a:p>
                      <a:r>
                        <a:rPr lang="en-US" dirty="0"/>
                        <a:t>12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660576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3100173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Grid</a:t>
            </a:r>
            <a:endParaRPr lang="en-US" dirty="0"/>
          </a:p>
        </p:txBody>
      </p:sp>
    </p:spTree>
    <p:extLst>
      <p:ext uri="{BB962C8B-B14F-4D97-AF65-F5344CB8AC3E}">
        <p14:creationId xmlns:p14="http://schemas.microsoft.com/office/powerpoint/2010/main" val="259188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Missing Class Detection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961984" y="2386361"/>
            <a:ext cx="7276367" cy="1598709"/>
          </a:xfrm>
          <a:prstGeom prst="rect">
            <a:avLst/>
          </a:prstGeom>
        </p:spPr>
      </p:pic>
    </p:spTree>
    <p:extLst>
      <p:ext uri="{BB962C8B-B14F-4D97-AF65-F5344CB8AC3E}">
        <p14:creationId xmlns:p14="http://schemas.microsoft.com/office/powerpoint/2010/main" val="360559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Visual Studio Support</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a:t>
            </a:r>
            <a:r>
              <a:rPr lang="en-US" dirty="0"/>
              <a:t>is </a:t>
            </a:r>
            <a:r>
              <a:rPr lang="en-US" dirty="0" smtClean="0"/>
              <a:t>can 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a:p>
            <a:pPr lvl="0" fontAlgn="ctr"/>
            <a:r>
              <a:rPr lang="en-US" dirty="0" smtClean="0"/>
              <a:t>Bootstrap </a:t>
            </a:r>
            <a:r>
              <a:rPr lang="en-US" dirty="0"/>
              <a:t>3 makes it easier</a:t>
            </a:r>
          </a:p>
        </p:txBody>
      </p:sp>
      <p:sp>
        <p:nvSpPr>
          <p:cNvPr id="2" name="Title 1"/>
          <p:cNvSpPr>
            <a:spLocks noGrp="1"/>
          </p:cNvSpPr>
          <p:nvPr>
            <p:ph type="title"/>
          </p:nvPr>
        </p:nvSpPr>
        <p:spPr/>
        <p:txBody>
          <a:bodyPr/>
          <a:lstStyle/>
          <a:p>
            <a:r>
              <a:rPr lang="en-US" dirty="0" smtClean="0"/>
              <a:t>Why use it?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lap around Bootstrap</a:t>
            </a:r>
            <a:endParaRPr lang="en-US" dirty="0"/>
          </a:p>
        </p:txBody>
      </p:sp>
    </p:spTree>
    <p:extLst>
      <p:ext uri="{BB962C8B-B14F-4D97-AF65-F5344CB8AC3E}">
        <p14:creationId xmlns:p14="http://schemas.microsoft.com/office/powerpoint/2010/main" val="1306283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4660</TotalTime>
  <Words>236</Words>
  <Application>Microsoft Office PowerPoint</Application>
  <PresentationFormat>Widescreen</PresentationFormat>
  <Paragraphs>76</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Segoe</vt:lpstr>
      <vt:lpstr>Segoe UI</vt:lpstr>
      <vt:lpstr>Segoe UI Light</vt:lpstr>
      <vt:lpstr>1_Office Theme</vt:lpstr>
      <vt:lpstr>PowerPoint Presentation</vt:lpstr>
      <vt:lpstr>Bootstrap</vt:lpstr>
      <vt:lpstr>Why use it?</vt:lpstr>
      <vt:lpstr>Bootstrap Features</vt:lpstr>
      <vt:lpstr>Components</vt:lpstr>
      <vt:lpstr>Glyphicons</vt:lpstr>
      <vt:lpstr>A quick lap around Bootstrap</vt:lpstr>
      <vt:lpstr>PowerPoint Presentation</vt:lpstr>
      <vt:lpstr>PowerPoint Presentation</vt:lpstr>
      <vt:lpstr>PowerPoint Presentation</vt:lpstr>
      <vt:lpstr>Bootstrap themes</vt:lpstr>
      <vt:lpstr>PowerPoint Presentation</vt:lpstr>
      <vt:lpstr>Responsive Layout</vt:lpstr>
      <vt:lpstr>Responsive Layout</vt:lpstr>
      <vt:lpstr>Bootstrap - Responsive</vt:lpstr>
      <vt:lpstr>PowerPoint Presentation</vt:lpstr>
      <vt:lpstr>Grid system</vt:lpstr>
      <vt:lpstr>Grid system</vt:lpstr>
      <vt:lpstr>Bootstrap - Grid</vt:lpstr>
      <vt:lpstr>PowerPoint Presentation</vt:lpstr>
      <vt:lpstr>Visual Studio – Class IntelliSense</vt:lpstr>
      <vt:lpstr>Visual Studio – Missing Class Detection</vt:lpstr>
      <vt:lpstr>Bootstrap – Visual Studio Support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80</cp:revision>
  <dcterms:created xsi:type="dcterms:W3CDTF">2013-02-15T23:12:42Z</dcterms:created>
  <dcterms:modified xsi:type="dcterms:W3CDTF">2014-12-29T22:42:16Z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