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6C24-C5FE-4E1B-BD59-08DAC2D82EED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SubmitAlbum.html to add 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Put the form element on the outside of the accordion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&lt;form class="form-horizontal" role="form"&gt;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&lt;div class="panel panel-default"&gt;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&lt;!-- accordion below --&gt;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smtClean="0"/>
              <a:t>SubmitAlbum.html to add the first section for the 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the following fields: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Artist title (with ID of artist-title)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/>
              <a:t>Album name (with ID of album-name)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Tip: Use the Bootstrap snippets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Feel free to add additional sections for practice</a:t>
            </a:r>
          </a:p>
        </p:txBody>
      </p:sp>
    </p:spTree>
    <p:extLst>
      <p:ext uri="{BB962C8B-B14F-4D97-AF65-F5344CB8AC3E}">
        <p14:creationId xmlns:p14="http://schemas.microsoft.com/office/powerpoint/2010/main" val="14721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Content"/>
          <p:cNvSpPr/>
          <p:nvPr>
            <p:custDataLst>
              <p:custData r:id="rId2"/>
            </p:custDataLst>
          </p:nvPr>
        </p:nvSpPr>
        <p:spPr>
          <a:xfrm>
            <a:off x="349569" y="801128"/>
            <a:ext cx="11578517" cy="9901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Album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9569" y="1981200"/>
            <a:ext cx="11578517" cy="1960749"/>
          </a:xfrm>
          <a:prstGeom prst="roundRect">
            <a:avLst>
              <a:gd name="adj" fmla="val 621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Artist Name:</a:t>
            </a:r>
          </a:p>
          <a:p>
            <a:endParaRPr lang="en-US" sz="2000" dirty="0"/>
          </a:p>
          <a:p>
            <a:r>
              <a:rPr lang="en-US" sz="2000" dirty="0" smtClean="0"/>
              <a:t>Album Title: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56022" y="2112554"/>
            <a:ext cx="11336111" cy="3639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 Title and Artist</a:t>
            </a:r>
            <a:endParaRPr lang="en-US" dirty="0"/>
          </a:p>
        </p:txBody>
      </p:sp>
      <p:sp>
        <p:nvSpPr>
          <p:cNvPr id="39" name="Content"/>
          <p:cNvSpPr/>
          <p:nvPr>
            <p:custDataLst>
              <p:custData r:id="rId3"/>
            </p:custDataLst>
          </p:nvPr>
        </p:nvSpPr>
        <p:spPr>
          <a:xfrm>
            <a:off x="2729147" y="2631598"/>
            <a:ext cx="8981956" cy="4381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Artist Name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2729147" y="3167764"/>
            <a:ext cx="8981956" cy="4381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Album Title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B6641DAC-356B-4882-94FB-F36D2B175E1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9FEEE19-90D2-4F70-BB41-3E7C1067561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15C8C54-766A-4DA6-844E-B5442A47304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5CAB388-6F11-44FF-8CCD-12F1D297DE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</vt:lpstr>
      <vt:lpstr>Office Theme</vt:lpstr>
      <vt:lpstr>Lab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10</cp:revision>
  <dcterms:created xsi:type="dcterms:W3CDTF">2015-01-05T23:00:45Z</dcterms:created>
  <dcterms:modified xsi:type="dcterms:W3CDTF">2015-01-09T18:29:38Z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