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87" r:id="rId8"/>
    <p:sldId id="277" r:id="rId9"/>
    <p:sldId id="278" r:id="rId10"/>
    <p:sldId id="279" r:id="rId11"/>
    <p:sldId id="280" r:id="rId12"/>
    <p:sldId id="281" r:id="rId13"/>
    <p:sldId id="282" r:id="rId14"/>
    <p:sldId id="283" r:id="rId15"/>
    <p:sldId id="284" r:id="rId16"/>
    <p:sldId id="285" r:id="rId17"/>
    <p:sldId id="286" r:id="rId18"/>
    <p:sldId id="288" r:id="rId19"/>
    <p:sldId id="289" r:id="rId20"/>
    <p:sldId id="29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1" d="100"/>
          <a:sy n="81" d="100"/>
        </p:scale>
        <p:origin x="523"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5 – JavaScript Functions</a:t>
            </a:r>
            <a:endParaRPr lang="en-US" dirty="0"/>
          </a:p>
        </p:txBody>
      </p:sp>
      <p:sp>
        <p:nvSpPr>
          <p:cNvPr id="4" name="Subtitle 3"/>
          <p:cNvSpPr>
            <a:spLocks noGrp="1"/>
          </p:cNvSpPr>
          <p:nvPr>
            <p:ph type="subTitle" idx="1"/>
          </p:nvPr>
        </p:nvSpPr>
        <p:spPr/>
        <p:txBody>
          <a:bodyPr/>
          <a:lstStyle/>
          <a:p>
            <a:r>
              <a:rPr lang="en-US" dirty="0" smtClean="0"/>
              <a:t>Jon Galloway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pictures</a:t>
            </a:r>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r>
              <a:rPr lang="en-US" dirty="0" smtClean="0"/>
              <a:t>Show navigation as the user scrolls through the page</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2378960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52516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57641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Bootstrap</a:t>
            </a:r>
            <a:endParaRPr lang="en-US" dirty="0"/>
          </a:p>
        </p:txBody>
      </p:sp>
      <p:sp>
        <p:nvSpPr>
          <p:cNvPr id="5" name="Content Placeholder 4"/>
          <p:cNvSpPr>
            <a:spLocks noGrp="1"/>
          </p:cNvSpPr>
          <p:nvPr>
            <p:ph sz="quarter" idx="10"/>
          </p:nvPr>
        </p:nvSpPr>
        <p:spPr/>
        <p:txBody>
          <a:bodyPr/>
          <a:lstStyle/>
          <a:p>
            <a:r>
              <a:rPr lang="en-US" dirty="0" smtClean="0"/>
              <a:t>Configuring Bootstrap and JavaScript</a:t>
            </a:r>
          </a:p>
          <a:p>
            <a:r>
              <a:rPr lang="en-US" dirty="0" smtClean="0"/>
              <a:t>Enhancing UI</a:t>
            </a:r>
          </a:p>
          <a:p>
            <a:r>
              <a:rPr lang="en-US" dirty="0" smtClean="0"/>
              <a:t>Interacting with the user</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available</a:t>
            </a:r>
          </a:p>
          <a:p>
            <a:r>
              <a:rPr lang="en-US" dirty="0" smtClean="0"/>
              <a:t>jQuery required</a:t>
            </a:r>
          </a:p>
          <a:p>
            <a:r>
              <a:rPr lang="en-US" dirty="0" smtClean="0"/>
              <a:t>Most functionality 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options</a:t>
            </a:r>
            <a:endParaRPr lang="en-US" dirty="0"/>
          </a:p>
        </p:txBody>
      </p:sp>
      <p:sp>
        <p:nvSpPr>
          <p:cNvPr id="3" name="Content Placeholder 2"/>
          <p:cNvSpPr>
            <a:spLocks noGrp="1"/>
          </p:cNvSpPr>
          <p:nvPr>
            <p:ph sz="quarter" idx="10"/>
          </p:nvPr>
        </p:nvSpPr>
        <p:spPr/>
        <p:txBody>
          <a:bodyPr/>
          <a:lstStyle/>
          <a:p>
            <a:r>
              <a:rPr lang="en-US" dirty="0" smtClean="0"/>
              <a:t>Tabs</a:t>
            </a:r>
          </a:p>
          <a:p>
            <a:r>
              <a:rPr lang="en-US" dirty="0" err="1" smtClean="0"/>
              <a:t>Scrollspy</a:t>
            </a:r>
            <a:endParaRPr lang="en-US" dirty="0" smtClean="0"/>
          </a:p>
          <a:p>
            <a:r>
              <a:rPr lang="en-US" dirty="0" smtClean="0"/>
              <a:t>Accordion</a:t>
            </a:r>
          </a:p>
          <a:p>
            <a:r>
              <a:rPr lang="en-US" dirty="0" smtClean="0"/>
              <a:t>Carousel</a:t>
            </a:r>
          </a:p>
          <a:p>
            <a:r>
              <a:rPr lang="en-US" dirty="0" smtClean="0"/>
              <a:t>Affix</a:t>
            </a:r>
            <a:endParaRPr lang="en-US" dirty="0"/>
          </a:p>
        </p:txBody>
      </p:sp>
    </p:spTree>
    <p:extLst>
      <p:ext uri="{BB962C8B-B14F-4D97-AF65-F5344CB8AC3E}">
        <p14:creationId xmlns:p14="http://schemas.microsoft.com/office/powerpoint/2010/main" val="23659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scrolls</a:t>
            </a:r>
          </a:p>
          <a:p>
            <a:pPr lvl="1"/>
            <a:r>
              <a:rPr lang="en-US" dirty="0" smtClean="0"/>
              <a:t>Perfect for large amounts of text</a:t>
            </a:r>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r>
              <a:rPr lang="en-US" dirty="0" smtClean="0"/>
              <a:t>Only one section at a time</a:t>
            </a:r>
          </a:p>
          <a:p>
            <a:pPr lvl="1"/>
            <a:r>
              <a:rPr lang="en-US" dirty="0" smtClean="0"/>
              <a:t>Perfect for a paged form</a:t>
            </a:r>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3.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406</TotalTime>
  <Words>290</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Segoe UI Light</vt:lpstr>
      <vt:lpstr>MVA</vt:lpstr>
      <vt:lpstr>PowerPoint Presentation</vt:lpstr>
      <vt:lpstr>JavaScript and Bootstrap</vt:lpstr>
      <vt:lpstr>Configuring Bootstrap and JavaScript</vt:lpstr>
      <vt:lpstr>Navigation options</vt:lpstr>
      <vt:lpstr>Adding Tabs</vt:lpstr>
      <vt:lpstr>Adding Tabs</vt:lpstr>
      <vt:lpstr>Scrollspy</vt:lpstr>
      <vt:lpstr>Scrollspy vs Tabs</vt:lpstr>
      <vt:lpstr>Accordion</vt:lpstr>
      <vt:lpstr>Accordion</vt:lpstr>
      <vt:lpstr>Carousel</vt:lpstr>
      <vt:lpstr>Carousel</vt:lpstr>
      <vt:lpstr>Affix</vt:lpstr>
      <vt:lpstr>Affix</vt:lpstr>
      <vt:lpstr>Controlling Visibility</vt:lpstr>
      <vt:lpstr>Site Design</vt:lpstr>
      <vt:lpstr>Controlling Visibility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16</cp:revision>
  <dcterms:created xsi:type="dcterms:W3CDTF">2014-08-14T18:40:25Z</dcterms:created>
  <dcterms:modified xsi:type="dcterms:W3CDTF">2014-12-29T20:08:40Z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