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83" r:id="rId5"/>
    <p:sldId id="284" r:id="rId6"/>
    <p:sldId id="293" r:id="rId7"/>
    <p:sldId id="306" r:id="rId8"/>
    <p:sldId id="311" r:id="rId9"/>
    <p:sldId id="315" r:id="rId10"/>
    <p:sldId id="309" r:id="rId11"/>
    <p:sldId id="316" r:id="rId12"/>
    <p:sldId id="317" r:id="rId13"/>
    <p:sldId id="318" r:id="rId14"/>
    <p:sldId id="320" r:id="rId15"/>
    <p:sldId id="319" r:id="rId16"/>
    <p:sldId id="322" r:id="rId17"/>
    <p:sldId id="321" r:id="rId18"/>
    <p:sldId id="324" r:id="rId19"/>
    <p:sldId id="323" r:id="rId20"/>
    <p:sldId id="29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69231" autoAdjust="0"/>
  </p:normalViewPr>
  <p:slideViewPr>
    <p:cSldViewPr snapToGrid="0">
      <p:cViewPr varScale="1">
        <p:scale>
          <a:sx n="56" d="100"/>
          <a:sy n="56" d="100"/>
        </p:scale>
        <p:origin x="1637" y="6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12/29/2014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12/29/2014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pPr rtl="0" fontAlgn="ctr"/>
            <a:r>
              <a:rPr lang="en-US" sz="1200" b="0" i="0" kern="1200" dirty="0" smtClean="0">
                <a:solidFill>
                  <a:schemeClr val="tx1"/>
                </a:solidFill>
                <a:effectLst/>
                <a:latin typeface="+mn-lt"/>
                <a:ea typeface="+mn-ea"/>
                <a:cs typeface="+mn-cs"/>
              </a:rPr>
              <a:t>Groupings</a:t>
            </a:r>
          </a:p>
          <a:p>
            <a:pPr lvl="1" rtl="0" fontAlgn="ctr"/>
            <a:r>
              <a:rPr lang="en-US" sz="1200" b="0" i="0" kern="1200" dirty="0" smtClean="0">
                <a:solidFill>
                  <a:schemeClr val="tx1"/>
                </a:solidFill>
                <a:effectLst/>
                <a:latin typeface="+mn-lt"/>
                <a:ea typeface="+mn-ea"/>
                <a:cs typeface="+mn-cs"/>
              </a:rPr>
              <a:t>Labels</a:t>
            </a:r>
          </a:p>
          <a:p>
            <a:pPr lvl="1" rtl="0" fontAlgn="ctr"/>
            <a:r>
              <a:rPr lang="en-US" sz="1200" b="0" i="0" kern="1200" dirty="0" smtClean="0">
                <a:solidFill>
                  <a:schemeClr val="tx1"/>
                </a:solidFill>
                <a:effectLst/>
                <a:latin typeface="+mn-lt"/>
                <a:ea typeface="+mn-ea"/>
                <a:cs typeface="+mn-cs"/>
              </a:rPr>
              <a:t>Panels</a:t>
            </a:r>
          </a:p>
          <a:p>
            <a:pPr lvl="1" rtl="0" fontAlgn="ctr"/>
            <a:r>
              <a:rPr lang="en-US" sz="1200" b="0" i="0" kern="1200" dirty="0" err="1" smtClean="0">
                <a:solidFill>
                  <a:schemeClr val="tx1"/>
                </a:solidFill>
                <a:effectLst/>
                <a:latin typeface="+mn-lt"/>
                <a:ea typeface="+mn-ea"/>
                <a:cs typeface="+mn-cs"/>
              </a:rPr>
              <a:t>Jumbotron</a:t>
            </a:r>
            <a:endParaRPr lang="en-US" sz="1200" b="0" i="0" kern="1200" dirty="0" smtClean="0">
              <a:solidFill>
                <a:schemeClr val="tx1"/>
              </a:solidFill>
              <a:effectLst/>
              <a:latin typeface="+mn-lt"/>
              <a:ea typeface="+mn-ea"/>
              <a:cs typeface="+mn-cs"/>
            </a:endParaRPr>
          </a:p>
          <a:p>
            <a:pPr rtl="0" fontAlgn="ctr"/>
            <a:r>
              <a:rPr lang="en-US" sz="1200" b="0" i="0" kern="1200" dirty="0" smtClean="0">
                <a:solidFill>
                  <a:schemeClr val="tx1"/>
                </a:solidFill>
                <a:effectLst/>
                <a:latin typeface="+mn-lt"/>
                <a:ea typeface="+mn-ea"/>
                <a:cs typeface="+mn-cs"/>
              </a:rPr>
              <a:t>Objects</a:t>
            </a:r>
          </a:p>
          <a:p>
            <a:pPr lvl="1" rtl="0" fontAlgn="ctr"/>
            <a:r>
              <a:rPr lang="en-US" sz="1200" b="0" i="0" kern="1200" dirty="0" smtClean="0">
                <a:solidFill>
                  <a:schemeClr val="tx1"/>
                </a:solidFill>
                <a:effectLst/>
                <a:latin typeface="+mn-lt"/>
                <a:ea typeface="+mn-ea"/>
                <a:cs typeface="+mn-cs"/>
              </a:rPr>
              <a:t>Glyphs</a:t>
            </a:r>
          </a:p>
          <a:p>
            <a:pPr lvl="1" rtl="0" fontAlgn="ctr"/>
            <a:r>
              <a:rPr lang="en-US" sz="1200" b="0" i="0" kern="1200" dirty="0" smtClean="0">
                <a:solidFill>
                  <a:schemeClr val="tx1"/>
                </a:solidFill>
                <a:effectLst/>
                <a:latin typeface="+mn-lt"/>
                <a:ea typeface="+mn-ea"/>
                <a:cs typeface="+mn-cs"/>
              </a:rPr>
              <a:t>Dropdowns</a:t>
            </a:r>
          </a:p>
          <a:p>
            <a:pPr lvl="1" rtl="0" fontAlgn="ctr"/>
            <a:r>
              <a:rPr lang="en-US" sz="1200" b="0" i="0" kern="1200" dirty="0" smtClean="0">
                <a:solidFill>
                  <a:schemeClr val="tx1"/>
                </a:solidFill>
                <a:effectLst/>
                <a:latin typeface="+mn-lt"/>
                <a:ea typeface="+mn-ea"/>
                <a:cs typeface="+mn-cs"/>
              </a:rPr>
              <a:t>Buttons</a:t>
            </a:r>
          </a:p>
          <a:p>
            <a:pPr rtl="0" fontAlgn="ctr"/>
            <a:r>
              <a:rPr lang="en-US" sz="1200" b="0" i="0" kern="1200" dirty="0" err="1" smtClean="0">
                <a:solidFill>
                  <a:schemeClr val="tx1"/>
                </a:solidFill>
                <a:effectLst/>
                <a:latin typeface="+mn-lt"/>
                <a:ea typeface="+mn-ea"/>
                <a:cs typeface="+mn-cs"/>
              </a:rPr>
              <a:t>Nav</a:t>
            </a:r>
            <a:endParaRPr lang="en-US" sz="1200" b="0" i="0" kern="1200" dirty="0" smtClean="0">
              <a:solidFill>
                <a:schemeClr val="tx1"/>
              </a:solidFill>
              <a:effectLst/>
              <a:latin typeface="+mn-lt"/>
              <a:ea typeface="+mn-ea"/>
              <a:cs typeface="+mn-cs"/>
            </a:endParaRPr>
          </a:p>
          <a:p>
            <a:pPr lvl="1" rtl="0" fontAlgn="ctr"/>
            <a:r>
              <a:rPr lang="en-US" sz="1200" b="0" i="0" kern="1200" dirty="0" err="1" smtClean="0">
                <a:solidFill>
                  <a:schemeClr val="tx1"/>
                </a:solidFill>
                <a:effectLst/>
                <a:latin typeface="+mn-lt"/>
                <a:ea typeface="+mn-ea"/>
                <a:cs typeface="+mn-cs"/>
              </a:rPr>
              <a:t>Navbar</a:t>
            </a:r>
            <a:endParaRPr lang="en-US" sz="1200" b="0" i="0" kern="1200" dirty="0" smtClean="0">
              <a:solidFill>
                <a:schemeClr val="tx1"/>
              </a:solidFill>
              <a:effectLst/>
              <a:latin typeface="+mn-lt"/>
              <a:ea typeface="+mn-ea"/>
              <a:cs typeface="+mn-cs"/>
            </a:endParaRPr>
          </a:p>
          <a:p>
            <a:pPr lvl="1" rtl="0" fontAlgn="ctr"/>
            <a:r>
              <a:rPr lang="en-US" sz="1200" b="0" i="0" kern="1200" dirty="0" smtClean="0">
                <a:solidFill>
                  <a:schemeClr val="tx1"/>
                </a:solidFill>
                <a:effectLst/>
                <a:latin typeface="+mn-lt"/>
                <a:ea typeface="+mn-ea"/>
                <a:cs typeface="+mn-cs"/>
              </a:rPr>
              <a:t>Breadcrumbs</a:t>
            </a:r>
          </a:p>
          <a:p>
            <a:pPr lvl="1" rtl="0" fontAlgn="ctr"/>
            <a:r>
              <a:rPr lang="en-US" sz="1200" b="0" i="0" kern="1200" dirty="0" smtClean="0">
                <a:solidFill>
                  <a:schemeClr val="tx1"/>
                </a:solidFill>
                <a:effectLst/>
                <a:latin typeface="+mn-lt"/>
                <a:ea typeface="+mn-ea"/>
                <a:cs typeface="+mn-cs"/>
              </a:rPr>
              <a:t>Pagination</a:t>
            </a:r>
          </a:p>
        </p:txBody>
      </p:sp>
    </p:spTree>
    <p:extLst>
      <p:ext uri="{BB962C8B-B14F-4D97-AF65-F5344CB8AC3E}">
        <p14:creationId xmlns:p14="http://schemas.microsoft.com/office/powerpoint/2010/main" val="342476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444131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808476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31250281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0.tmp"/><Relationship Id="rId3" Type="http://schemas.openxmlformats.org/officeDocument/2006/relationships/image" Target="../media/image5.tmp"/><Relationship Id="rId7" Type="http://schemas.openxmlformats.org/officeDocument/2006/relationships/image" Target="../media/image9.tmp"/><Relationship Id="rId2" Type="http://schemas.openxmlformats.org/officeDocument/2006/relationships/image" Target="../media/image4.tmp"/><Relationship Id="rId1" Type="http://schemas.openxmlformats.org/officeDocument/2006/relationships/slideLayout" Target="../slideLayouts/slideLayout4.xml"/><Relationship Id="rId6" Type="http://schemas.openxmlformats.org/officeDocument/2006/relationships/image" Target="../media/image8.tmp"/><Relationship Id="rId5" Type="http://schemas.openxmlformats.org/officeDocument/2006/relationships/image" Target="../media/image7.tmp"/><Relationship Id="rId10" Type="http://schemas.openxmlformats.org/officeDocument/2006/relationships/image" Target="../media/image12.tmp"/><Relationship Id="rId4" Type="http://schemas.openxmlformats.org/officeDocument/2006/relationships/image" Target="../media/image6.tmp"/><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 Components</a:t>
            </a:r>
            <a:endParaRPr lang="en-US" dirty="0"/>
          </a:p>
        </p:txBody>
      </p:sp>
      <p:sp>
        <p:nvSpPr>
          <p:cNvPr id="4" name="Subtitle 3"/>
          <p:cNvSpPr>
            <a:spLocks noGrp="1"/>
          </p:cNvSpPr>
          <p:nvPr>
            <p:ph type="subTitle" idx="1"/>
          </p:nvPr>
        </p:nvSpPr>
        <p:spPr/>
        <p:txBody>
          <a:bodyPr/>
          <a:lstStyle/>
          <a:p>
            <a:r>
              <a:rPr lang="en-US" dirty="0"/>
              <a:t>Jon Galloway | Technical Evangelist</a:t>
            </a:r>
          </a:p>
          <a:p>
            <a:r>
              <a:rPr lang="en-US" dirty="0"/>
              <a:t>Christopher Harrison | Content Developer</a:t>
            </a:r>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Badges</a:t>
            </a:r>
            <a:endParaRPr lang="en-US" dirty="0"/>
          </a:p>
        </p:txBody>
      </p:sp>
    </p:spTree>
    <p:extLst>
      <p:ext uri="{BB962C8B-B14F-4D97-AF65-F5344CB8AC3E}">
        <p14:creationId xmlns:p14="http://schemas.microsoft.com/office/powerpoint/2010/main" val="1605846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Thumbnails</a:t>
            </a:r>
            <a:endParaRPr lang="en-US" dirty="0"/>
          </a:p>
        </p:txBody>
      </p:sp>
      <p:sp>
        <p:nvSpPr>
          <p:cNvPr id="4" name="Content Placeholder 3"/>
          <p:cNvSpPr>
            <a:spLocks noGrp="1"/>
          </p:cNvSpPr>
          <p:nvPr>
            <p:ph sz="quarter" idx="10"/>
          </p:nvPr>
        </p:nvSpPr>
        <p:spPr/>
        <p:txBody>
          <a:bodyPr/>
          <a:lstStyle/>
          <a:p>
            <a:r>
              <a:rPr lang="en-US" dirty="0" smtClean="0"/>
              <a:t>Display groups of photos with labels</a:t>
            </a:r>
          </a:p>
          <a:p>
            <a:pPr lvl="1"/>
            <a:r>
              <a:rPr lang="en-US" dirty="0" smtClean="0"/>
              <a:t>Album covers</a:t>
            </a:r>
          </a:p>
          <a:p>
            <a:pPr lvl="1"/>
            <a:r>
              <a:rPr lang="en-US" dirty="0" smtClean="0"/>
              <a:t>Page previews</a:t>
            </a:r>
            <a:endParaRPr lang="en-US" dirty="0"/>
          </a:p>
        </p:txBody>
      </p:sp>
    </p:spTree>
    <p:extLst>
      <p:ext uri="{BB962C8B-B14F-4D97-AF65-F5344CB8AC3E}">
        <p14:creationId xmlns:p14="http://schemas.microsoft.com/office/powerpoint/2010/main" val="3057942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Thumbnails</a:t>
            </a:r>
            <a:endParaRPr lang="en-US" dirty="0"/>
          </a:p>
        </p:txBody>
      </p:sp>
    </p:spTree>
    <p:extLst>
      <p:ext uri="{BB962C8B-B14F-4D97-AF65-F5344CB8AC3E}">
        <p14:creationId xmlns:p14="http://schemas.microsoft.com/office/powerpoint/2010/main" val="2337882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 groups</a:t>
            </a:r>
            <a:endParaRPr lang="en-US" dirty="0"/>
          </a:p>
        </p:txBody>
      </p:sp>
      <p:sp>
        <p:nvSpPr>
          <p:cNvPr id="4" name="Content Placeholder 3"/>
          <p:cNvSpPr>
            <a:spLocks noGrp="1"/>
          </p:cNvSpPr>
          <p:nvPr>
            <p:ph sz="quarter" idx="10"/>
          </p:nvPr>
        </p:nvSpPr>
        <p:spPr/>
        <p:txBody>
          <a:bodyPr/>
          <a:lstStyle/>
          <a:p>
            <a:r>
              <a:rPr lang="en-US" dirty="0" smtClean="0"/>
              <a:t>Spruce up a standard unordered list</a:t>
            </a:r>
          </a:p>
          <a:p>
            <a:r>
              <a:rPr lang="en-US" dirty="0" smtClean="0"/>
              <a:t>Better graphical interface</a:t>
            </a:r>
            <a:endParaRPr lang="en-US" dirty="0"/>
          </a:p>
        </p:txBody>
      </p:sp>
    </p:spTree>
    <p:extLst>
      <p:ext uri="{BB962C8B-B14F-4D97-AF65-F5344CB8AC3E}">
        <p14:creationId xmlns:p14="http://schemas.microsoft.com/office/powerpoint/2010/main" val="3451683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groups</a:t>
            </a:r>
            <a:endParaRPr lang="en-US" dirty="0"/>
          </a:p>
        </p:txBody>
      </p:sp>
    </p:spTree>
    <p:extLst>
      <p:ext uri="{BB962C8B-B14F-4D97-AF65-F5344CB8AC3E}">
        <p14:creationId xmlns:p14="http://schemas.microsoft.com/office/powerpoint/2010/main" val="3191973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Panels</a:t>
            </a:r>
            <a:endParaRPr lang="en-US" dirty="0"/>
          </a:p>
        </p:txBody>
      </p:sp>
      <p:sp>
        <p:nvSpPr>
          <p:cNvPr id="4" name="Content Placeholder 3"/>
          <p:cNvSpPr>
            <a:spLocks noGrp="1"/>
          </p:cNvSpPr>
          <p:nvPr>
            <p:ph sz="quarter" idx="10"/>
          </p:nvPr>
        </p:nvSpPr>
        <p:spPr/>
        <p:txBody>
          <a:bodyPr/>
          <a:lstStyle/>
          <a:p>
            <a:r>
              <a:rPr lang="en-US" dirty="0" smtClean="0"/>
              <a:t>Used to provide context for data</a:t>
            </a:r>
          </a:p>
          <a:p>
            <a:r>
              <a:rPr lang="en-US" dirty="0" smtClean="0"/>
              <a:t>Can include</a:t>
            </a:r>
          </a:p>
          <a:p>
            <a:pPr lvl="1"/>
            <a:r>
              <a:rPr lang="en-US" dirty="0" smtClean="0"/>
              <a:t>Headers</a:t>
            </a:r>
          </a:p>
          <a:p>
            <a:pPr lvl="1"/>
            <a:r>
              <a:rPr lang="en-US" dirty="0" smtClean="0"/>
              <a:t>Footers</a:t>
            </a:r>
          </a:p>
          <a:p>
            <a:pPr lvl="1"/>
            <a:r>
              <a:rPr lang="en-US" dirty="0" smtClean="0"/>
              <a:t>Tables</a:t>
            </a:r>
            <a:endParaRPr lang="en-US" dirty="0"/>
          </a:p>
        </p:txBody>
      </p:sp>
    </p:spTree>
    <p:extLst>
      <p:ext uri="{BB962C8B-B14F-4D97-AF65-F5344CB8AC3E}">
        <p14:creationId xmlns:p14="http://schemas.microsoft.com/office/powerpoint/2010/main" val="2064384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Panels</a:t>
            </a:r>
            <a:endParaRPr lang="en-US" dirty="0"/>
          </a:p>
        </p:txBody>
      </p:sp>
    </p:spTree>
    <p:extLst>
      <p:ext uri="{BB962C8B-B14F-4D97-AF65-F5344CB8AC3E}">
        <p14:creationId xmlns:p14="http://schemas.microsoft.com/office/powerpoint/2010/main" val="2092193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US" dirty="0"/>
              <a:t>Over a dozen reusable components built to provide iconography, dropdowns, input groups, navigation, alerts, and much more.</a:t>
            </a:r>
            <a:endParaRPr lang="en-GB" dirty="0" smtClean="0"/>
          </a:p>
        </p:txBody>
      </p:sp>
      <p:sp>
        <p:nvSpPr>
          <p:cNvPr id="2" name="Title 1"/>
          <p:cNvSpPr>
            <a:spLocks noGrp="1"/>
          </p:cNvSpPr>
          <p:nvPr>
            <p:ph type="title"/>
          </p:nvPr>
        </p:nvSpPr>
        <p:spPr/>
        <p:txBody>
          <a:bodyPr/>
          <a:lstStyle/>
          <a:p>
            <a:r>
              <a:rPr lang="en-US" dirty="0" smtClean="0"/>
              <a:t>Bootstrap Components</a:t>
            </a:r>
            <a:endParaRPr lang="en-US" dirty="0"/>
          </a:p>
        </p:txBody>
      </p:sp>
    </p:spTree>
    <p:extLst>
      <p:ext uri="{BB962C8B-B14F-4D97-AF65-F5344CB8AC3E}">
        <p14:creationId xmlns:p14="http://schemas.microsoft.com/office/powerpoint/2010/main" val="3236532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fontAlgn="ctr"/>
            <a:r>
              <a:rPr lang="en-US" dirty="0" smtClean="0"/>
              <a:t>They look good</a:t>
            </a:r>
          </a:p>
          <a:p>
            <a:pPr lvl="0" fontAlgn="ctr"/>
            <a:r>
              <a:rPr lang="en-US" dirty="0" err="1" smtClean="0"/>
              <a:t>Themeable</a:t>
            </a:r>
            <a:endParaRPr lang="en-US" dirty="0" smtClean="0"/>
          </a:p>
          <a:p>
            <a:pPr lvl="0" fontAlgn="ctr"/>
            <a:r>
              <a:rPr lang="en-US" dirty="0" smtClean="0"/>
              <a:t>Replacement for HTML server controls</a:t>
            </a:r>
          </a:p>
          <a:p>
            <a:pPr lvl="0" fontAlgn="ctr"/>
            <a:r>
              <a:rPr lang="en-US" dirty="0" smtClean="0"/>
              <a:t>Great for Ajax / SPA</a:t>
            </a:r>
            <a:endParaRPr lang="en-US" dirty="0"/>
          </a:p>
        </p:txBody>
      </p:sp>
      <p:sp>
        <p:nvSpPr>
          <p:cNvPr id="2" name="Title 1"/>
          <p:cNvSpPr>
            <a:spLocks noGrp="1"/>
          </p:cNvSpPr>
          <p:nvPr>
            <p:ph type="title"/>
          </p:nvPr>
        </p:nvSpPr>
        <p:spPr/>
        <p:txBody>
          <a:bodyPr/>
          <a:lstStyle/>
          <a:p>
            <a:r>
              <a:rPr lang="en-US" dirty="0" smtClean="0"/>
              <a:t>Why?</a:t>
            </a:r>
            <a:endParaRPr lang="en-US" dirty="0"/>
          </a:p>
        </p:txBody>
      </p:sp>
    </p:spTree>
    <p:extLst>
      <p:ext uri="{BB962C8B-B14F-4D97-AF65-F5344CB8AC3E}">
        <p14:creationId xmlns:p14="http://schemas.microsoft.com/office/powerpoint/2010/main" val="4107437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pic>
        <p:nvPicPr>
          <p:cNvPr id="4" name="Content Placeholder 3"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917930" y="1642127"/>
            <a:ext cx="2148655" cy="383689"/>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30" y="1167090"/>
            <a:ext cx="4334471" cy="476315"/>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930" y="2115573"/>
            <a:ext cx="4992430" cy="2679451"/>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7386" y="1178179"/>
            <a:ext cx="2810267" cy="466790"/>
          </a:xfrm>
          <a:prstGeom prst="rect">
            <a:avLst/>
          </a:prstGeom>
        </p:spPr>
      </p:pic>
      <p:pic>
        <p:nvPicPr>
          <p:cNvPr id="8" name="Picture 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7386" y="1825001"/>
            <a:ext cx="2591162" cy="504895"/>
          </a:xfrm>
          <a:prstGeom prst="rect">
            <a:avLst/>
          </a:prstGeom>
        </p:spPr>
      </p:pic>
      <p:pic>
        <p:nvPicPr>
          <p:cNvPr id="10" name="Picture 9"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37386" y="2422241"/>
            <a:ext cx="5522707" cy="1867486"/>
          </a:xfrm>
          <a:prstGeom prst="rect">
            <a:avLst/>
          </a:prstGeom>
        </p:spPr>
      </p:pic>
      <p:pic>
        <p:nvPicPr>
          <p:cNvPr id="11" name="Picture 10"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37387" y="4405565"/>
            <a:ext cx="5522706" cy="2134379"/>
          </a:xfrm>
          <a:prstGeom prst="rect">
            <a:avLst/>
          </a:prstGeom>
        </p:spPr>
      </p:pic>
      <p:pic>
        <p:nvPicPr>
          <p:cNvPr id="13" name="Picture 12"/>
          <p:cNvPicPr>
            <a:picLocks noChangeAspect="1"/>
          </p:cNvPicPr>
          <p:nvPr/>
        </p:nvPicPr>
        <p:blipFill>
          <a:blip r:embed="rId9"/>
          <a:stretch>
            <a:fillRect/>
          </a:stretch>
        </p:blipFill>
        <p:spPr>
          <a:xfrm>
            <a:off x="9510481" y="1573793"/>
            <a:ext cx="2149612" cy="403639"/>
          </a:xfrm>
          <a:prstGeom prst="rect">
            <a:avLst/>
          </a:prstGeom>
        </p:spPr>
      </p:pic>
      <p:pic>
        <p:nvPicPr>
          <p:cNvPr id="14" name="Picture 13" descr="Screen Clippi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7930" y="4949535"/>
            <a:ext cx="4981065" cy="1644351"/>
          </a:xfrm>
          <a:prstGeom prst="rect">
            <a:avLst/>
          </a:prstGeom>
        </p:spPr>
      </p:pic>
    </p:spTree>
    <p:extLst>
      <p:ext uri="{BB962C8B-B14F-4D97-AF65-F5344CB8AC3E}">
        <p14:creationId xmlns:p14="http://schemas.microsoft.com/office/powerpoint/2010/main" val="3438753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Jumbotron</a:t>
            </a:r>
            <a:endParaRPr lang="en-US" dirty="0"/>
          </a:p>
        </p:txBody>
      </p:sp>
      <p:sp>
        <p:nvSpPr>
          <p:cNvPr id="5" name="Content Placeholder 4"/>
          <p:cNvSpPr>
            <a:spLocks noGrp="1"/>
          </p:cNvSpPr>
          <p:nvPr>
            <p:ph sz="quarter" idx="10"/>
          </p:nvPr>
        </p:nvSpPr>
        <p:spPr/>
        <p:txBody>
          <a:bodyPr/>
          <a:lstStyle/>
          <a:p>
            <a:r>
              <a:rPr lang="en-US" dirty="0" smtClean="0"/>
              <a:t>Commonly used as landing for home page</a:t>
            </a:r>
          </a:p>
          <a:p>
            <a:r>
              <a:rPr lang="en-US" dirty="0" smtClean="0"/>
              <a:t>Provide key information</a:t>
            </a:r>
            <a:endParaRPr lang="en-US" dirty="0" smtClean="0"/>
          </a:p>
        </p:txBody>
      </p:sp>
    </p:spTree>
    <p:extLst>
      <p:ext uri="{BB962C8B-B14F-4D97-AF65-F5344CB8AC3E}">
        <p14:creationId xmlns:p14="http://schemas.microsoft.com/office/powerpoint/2010/main" val="1573052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Jumbotron</a:t>
            </a:r>
            <a:endParaRPr lang="en-US" dirty="0"/>
          </a:p>
        </p:txBody>
      </p:sp>
    </p:spTree>
    <p:extLst>
      <p:ext uri="{BB962C8B-B14F-4D97-AF65-F5344CB8AC3E}">
        <p14:creationId xmlns:p14="http://schemas.microsoft.com/office/powerpoint/2010/main" val="4177221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Glyphicons</a:t>
            </a:r>
            <a:endParaRPr lang="en-US" dirty="0"/>
          </a:p>
        </p:txBody>
      </p:sp>
      <p:pic>
        <p:nvPicPr>
          <p:cNvPr id="9" name="Content Placeholder 8"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270254" y="1387475"/>
            <a:ext cx="7743567" cy="5291138"/>
          </a:xfrm>
        </p:spPr>
      </p:pic>
    </p:spTree>
    <p:extLst>
      <p:ext uri="{BB962C8B-B14F-4D97-AF65-F5344CB8AC3E}">
        <p14:creationId xmlns:p14="http://schemas.microsoft.com/office/powerpoint/2010/main" val="396631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Glyphicons</a:t>
            </a:r>
            <a:endParaRPr lang="en-US" dirty="0"/>
          </a:p>
        </p:txBody>
      </p:sp>
    </p:spTree>
    <p:extLst>
      <p:ext uri="{BB962C8B-B14F-4D97-AF65-F5344CB8AC3E}">
        <p14:creationId xmlns:p14="http://schemas.microsoft.com/office/powerpoint/2010/main" val="2899439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Badges</a:t>
            </a:r>
            <a:endParaRPr lang="en-US" dirty="0"/>
          </a:p>
        </p:txBody>
      </p:sp>
      <p:sp>
        <p:nvSpPr>
          <p:cNvPr id="4" name="Content Placeholder 3"/>
          <p:cNvSpPr>
            <a:spLocks noGrp="1"/>
          </p:cNvSpPr>
          <p:nvPr>
            <p:ph sz="quarter" idx="10"/>
          </p:nvPr>
        </p:nvSpPr>
        <p:spPr/>
        <p:txBody>
          <a:bodyPr/>
          <a:lstStyle/>
          <a:p>
            <a:r>
              <a:rPr lang="en-US" dirty="0" smtClean="0"/>
              <a:t>Provide additional information to links</a:t>
            </a:r>
          </a:p>
          <a:p>
            <a:pPr lvl="1"/>
            <a:r>
              <a:rPr lang="en-US" dirty="0" smtClean="0"/>
              <a:t>Number of unread messages</a:t>
            </a:r>
          </a:p>
          <a:p>
            <a:pPr lvl="1"/>
            <a:r>
              <a:rPr lang="en-US" dirty="0" smtClean="0"/>
              <a:t>Short bits of text</a:t>
            </a:r>
            <a:endParaRPr lang="en-US" dirty="0"/>
          </a:p>
        </p:txBody>
      </p:sp>
    </p:spTree>
    <p:extLst>
      <p:ext uri="{BB962C8B-B14F-4D97-AF65-F5344CB8AC3E}">
        <p14:creationId xmlns:p14="http://schemas.microsoft.com/office/powerpoint/2010/main" val="29152914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239b4775-11ac-4188-ac69-b5b775bb2155"/>
    <ds:schemaRef ds:uri="http://www.w3.org/XML/1998/namespace"/>
  </ds:schemaRefs>
</ds:datastoreItem>
</file>

<file path=customXml/itemProps3.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4746</TotalTime>
  <Words>138</Words>
  <Application>Microsoft Office PowerPoint</Application>
  <PresentationFormat>Widescreen</PresentationFormat>
  <Paragraphs>54</Paragraphs>
  <Slides>17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Segoe</vt:lpstr>
      <vt:lpstr>Segoe UI</vt:lpstr>
      <vt:lpstr>Segoe UI Light</vt:lpstr>
      <vt:lpstr>1_Office Theme</vt:lpstr>
      <vt:lpstr>PowerPoint Presentation</vt:lpstr>
      <vt:lpstr>Bootstrap Components</vt:lpstr>
      <vt:lpstr>Why?</vt:lpstr>
      <vt:lpstr>Components</vt:lpstr>
      <vt:lpstr>Jumbotron</vt:lpstr>
      <vt:lpstr>Jumbotron</vt:lpstr>
      <vt:lpstr>Glyphicons</vt:lpstr>
      <vt:lpstr>Glyphicons</vt:lpstr>
      <vt:lpstr>Badges</vt:lpstr>
      <vt:lpstr>Badges</vt:lpstr>
      <vt:lpstr>Thumbnails</vt:lpstr>
      <vt:lpstr>Thumbnails</vt:lpstr>
      <vt:lpstr>List groups</vt:lpstr>
      <vt:lpstr>List groups</vt:lpstr>
      <vt:lpstr>Panels</vt:lpstr>
      <vt:lpstr>Panels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Christopher Harrison</cp:lastModifiedBy>
  <cp:revision>79</cp:revision>
  <dcterms:created xsi:type="dcterms:W3CDTF">2013-02-15T23:12:42Z</dcterms:created>
  <dcterms:modified xsi:type="dcterms:W3CDTF">2014-12-29T20:40:05Z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