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538E-EC03-479D-919F-2F61CFC31C3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0915-3EE2-4672-BFA7-50E9103A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9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538E-EC03-479D-919F-2F61CFC31C3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0915-3EE2-4672-BFA7-50E9103A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538E-EC03-479D-919F-2F61CFC31C3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0915-3EE2-4672-BFA7-50E9103A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6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022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1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538E-EC03-479D-919F-2F61CFC31C3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0915-3EE2-4672-BFA7-50E9103A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538E-EC03-479D-919F-2F61CFC31C3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0915-3EE2-4672-BFA7-50E9103A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3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538E-EC03-479D-919F-2F61CFC31C3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0915-3EE2-4672-BFA7-50E9103A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538E-EC03-479D-919F-2F61CFC31C3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0915-3EE2-4672-BFA7-50E9103A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538E-EC03-479D-919F-2F61CFC31C3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0915-3EE2-4672-BFA7-50E9103A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538E-EC03-479D-919F-2F61CFC31C3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0915-3EE2-4672-BFA7-50E9103A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538E-EC03-479D-919F-2F61CFC31C3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0915-3EE2-4672-BFA7-50E9103A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538E-EC03-479D-919F-2F61CFC31C3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0915-3EE2-4672-BFA7-50E9103A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538E-EC03-479D-919F-2F61CFC31C3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0915-3EE2-4672-BFA7-50E9103A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Nesting columns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Harrison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geektrainer</a:t>
            </a:r>
            <a:endParaRPr lang="en-US" dirty="0" smtClean="0"/>
          </a:p>
          <a:p>
            <a:r>
              <a:rPr lang="en-US" dirty="0" smtClean="0"/>
              <a:t>Content Developer</a:t>
            </a:r>
          </a:p>
          <a:p>
            <a:r>
              <a:rPr lang="en-US" dirty="0" smtClean="0"/>
              <a:t>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379413" y="1387475"/>
          <a:ext cx="11525256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60438"/>
                <a:gridCol w="960438"/>
                <a:gridCol w="960438"/>
                <a:gridCol w="960438"/>
                <a:gridCol w="960438"/>
                <a:gridCol w="960438"/>
                <a:gridCol w="960438"/>
                <a:gridCol w="960438"/>
                <a:gridCol w="960438"/>
                <a:gridCol w="960438"/>
                <a:gridCol w="960438"/>
                <a:gridCol w="96043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378690" y="2773871"/>
          <a:ext cx="96144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01200"/>
                <a:gridCol w="801200"/>
                <a:gridCol w="801200"/>
                <a:gridCol w="801200"/>
                <a:gridCol w="801200"/>
                <a:gridCol w="801200"/>
                <a:gridCol w="801200"/>
                <a:gridCol w="801200"/>
                <a:gridCol w="801200"/>
                <a:gridCol w="801200"/>
                <a:gridCol w="801200"/>
                <a:gridCol w="801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378690" y="4169145"/>
          <a:ext cx="733656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1380"/>
                <a:gridCol w="611380"/>
                <a:gridCol w="611380"/>
                <a:gridCol w="611380"/>
                <a:gridCol w="611380"/>
                <a:gridCol w="611380"/>
                <a:gridCol w="611380"/>
                <a:gridCol w="611380"/>
                <a:gridCol w="611380"/>
                <a:gridCol w="611380"/>
                <a:gridCol w="611380"/>
                <a:gridCol w="6113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379514" y="5537786"/>
          <a:ext cx="5245680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37140"/>
                <a:gridCol w="437140"/>
                <a:gridCol w="437140"/>
                <a:gridCol w="437140"/>
                <a:gridCol w="437140"/>
                <a:gridCol w="437140"/>
                <a:gridCol w="437140"/>
                <a:gridCol w="437140"/>
                <a:gridCol w="437140"/>
                <a:gridCol w="437140"/>
                <a:gridCol w="437140"/>
                <a:gridCol w="4371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0230034" y="6458505"/>
            <a:ext cx="1961965" cy="3994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Small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230035" y="5007811"/>
            <a:ext cx="1961965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230035" y="2236367"/>
            <a:ext cx="1961965" cy="3994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230035" y="3626528"/>
            <a:ext cx="1961965" cy="3994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680225" y="1750740"/>
          <a:ext cx="10786520" cy="363138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157304"/>
                <a:gridCol w="2157304"/>
                <a:gridCol w="2157304"/>
                <a:gridCol w="2157304"/>
                <a:gridCol w="2157304"/>
              </a:tblGrid>
              <a:tr h="847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 small devices Phones (&lt;768px)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Small devices Tablets (≥768px)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devices Desktops (≥992px)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 devices Desktops (≥1200px) </a:t>
                      </a:r>
                    </a:p>
                  </a:txBody>
                  <a:tcPr anchor="ctr"/>
                </a:tc>
              </a:tr>
              <a:tr h="847322">
                <a:tc>
                  <a:txBody>
                    <a:bodyPr/>
                    <a:lstStyle/>
                    <a:p>
                      <a:r>
                        <a:rPr lang="en-US"/>
                        <a:t>Grid 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Horizontal at all times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Collapsed to start, horizontal above breakpoints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Container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 (auto)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750px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970px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1170px</a:t>
                      </a:r>
                    </a:p>
                  </a:txBody>
                  <a:tcPr anchor="ctr"/>
                </a:tc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Class 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.col-xs-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.col-sm-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.col-md-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.col-lg-</a:t>
                      </a:r>
                    </a:p>
                  </a:txBody>
                  <a:tcPr anchor="ctr"/>
                </a:tc>
              </a:tr>
              <a:tr h="484184">
                <a:tc>
                  <a:txBody>
                    <a:bodyPr/>
                    <a:lstStyle/>
                    <a:p>
                      <a:r>
                        <a:rPr lang="en-US" dirty="0"/>
                        <a:t>Column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60px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78px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95px</a:t>
                      </a:r>
                    </a:p>
                  </a:txBody>
                  <a:tcPr anchor="ctr"/>
                </a:tc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Gutter width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30px (15px on each side of a column)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8219090" y="5864772"/>
            <a:ext cx="3684856" cy="672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Always 12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Columns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rows in a column</a:t>
            </a:r>
          </a:p>
          <a:p>
            <a:r>
              <a:rPr lang="en-US" dirty="0" smtClean="0"/>
              <a:t>Each row has 12 new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Bootstrap grids</vt:lpstr>
      <vt:lpstr>Grid system</vt:lpstr>
      <vt:lpstr>Nesting Columns</vt:lpstr>
      <vt:lpstr>Nesting Columns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2</cp:revision>
  <dcterms:created xsi:type="dcterms:W3CDTF">2015-03-12T16:37:38Z</dcterms:created>
  <dcterms:modified xsi:type="dcterms:W3CDTF">2015-03-12T16:40:42Z</dcterms:modified>
</cp:coreProperties>
</file>