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991A-35E6-44CB-8DC2-A239D50A268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86D9-3E48-4951-A5A1-E2852E79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991A-35E6-44CB-8DC2-A239D50A268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86D9-3E48-4951-A5A1-E2852E79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3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991A-35E6-44CB-8DC2-A239D50A268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86D9-3E48-4951-A5A1-E2852E79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7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8"/>
            <a:r>
              <a:rPr lang="en-US" sz="6600" dirty="0">
                <a:solidFill>
                  <a:prstClr val="black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930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93271" y="3376350"/>
            <a:ext cx="8409867" cy="1692617"/>
          </a:xfrm>
          <a:prstGeom prst="rect">
            <a:avLst/>
          </a:prstGeom>
          <a:solidFill>
            <a:srgbClr val="82BF36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sz="4000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1" y="3466407"/>
            <a:ext cx="8215796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248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991A-35E6-44CB-8DC2-A239D50A268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86D9-3E48-4951-A5A1-E2852E79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9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991A-35E6-44CB-8DC2-A239D50A268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86D9-3E48-4951-A5A1-E2852E79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6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991A-35E6-44CB-8DC2-A239D50A268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86D9-3E48-4951-A5A1-E2852E79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4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991A-35E6-44CB-8DC2-A239D50A268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86D9-3E48-4951-A5A1-E2852E79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1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991A-35E6-44CB-8DC2-A239D50A268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86D9-3E48-4951-A5A1-E2852E79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8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991A-35E6-44CB-8DC2-A239D50A268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86D9-3E48-4951-A5A1-E2852E79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5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991A-35E6-44CB-8DC2-A239D50A268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86D9-3E48-4951-A5A1-E2852E79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3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991A-35E6-44CB-8DC2-A239D50A268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86D9-3E48-4951-A5A1-E2852E79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6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3991A-35E6-44CB-8DC2-A239D50A268B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986D9-3E48-4951-A5A1-E2852E798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8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Controlling placement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Christopher Harrison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geektrainer</a:t>
            </a:r>
            <a:endParaRPr lang="en-US" dirty="0" smtClean="0"/>
          </a:p>
          <a:p>
            <a:r>
              <a:rPr lang="en-US" dirty="0" smtClean="0"/>
              <a:t>Content Developer</a:t>
            </a:r>
          </a:p>
          <a:p>
            <a:r>
              <a:rPr lang="en-US" dirty="0" smtClean="0"/>
              <a:t>Microsoft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Placement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Offset</a:t>
            </a:r>
          </a:p>
          <a:p>
            <a:pPr lvl="1"/>
            <a:r>
              <a:rPr lang="en-US" dirty="0" smtClean="0"/>
              <a:t>Flows in order</a:t>
            </a:r>
          </a:p>
          <a:p>
            <a:pPr lvl="1"/>
            <a:r>
              <a:rPr lang="en-US" dirty="0" smtClean="0"/>
              <a:t>Leaves specified columns blank</a:t>
            </a:r>
          </a:p>
          <a:p>
            <a:r>
              <a:rPr lang="en-US" dirty="0" smtClean="0"/>
              <a:t>Pull</a:t>
            </a:r>
          </a:p>
          <a:p>
            <a:pPr lvl="1"/>
            <a:r>
              <a:rPr lang="en-US" dirty="0" smtClean="0"/>
              <a:t>Move an item to the left</a:t>
            </a:r>
          </a:p>
          <a:p>
            <a:pPr lvl="1"/>
            <a:r>
              <a:rPr lang="en-US" dirty="0" smtClean="0"/>
              <a:t>Allows the item to be specified later than flow</a:t>
            </a:r>
          </a:p>
          <a:p>
            <a:r>
              <a:rPr lang="en-US" dirty="0" smtClean="0"/>
              <a:t>Push</a:t>
            </a:r>
          </a:p>
          <a:p>
            <a:pPr lvl="1"/>
            <a:r>
              <a:rPr lang="en-US" dirty="0" smtClean="0"/>
              <a:t>Move an item to the right</a:t>
            </a:r>
          </a:p>
          <a:p>
            <a:pPr lvl="1"/>
            <a:r>
              <a:rPr lang="en-US" dirty="0" smtClean="0"/>
              <a:t>Allows the item to be specified earlier than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Placement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68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Controlling Placement</vt:lpstr>
      <vt:lpstr>Controlling Placement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Harrison</dc:creator>
  <cp:lastModifiedBy>Christopher Harrison</cp:lastModifiedBy>
  <cp:revision>1</cp:revision>
  <dcterms:created xsi:type="dcterms:W3CDTF">2015-03-12T16:39:19Z</dcterms:created>
  <dcterms:modified xsi:type="dcterms:W3CDTF">2015-03-12T16:40:29Z</dcterms:modified>
</cp:coreProperties>
</file>