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657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3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F814-4233-496F-92F3-B030AB16866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D282-655B-48B5-AE8F-804A8A24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Controlling visibility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Visible by default</a:t>
            </a:r>
          </a:p>
          <a:p>
            <a:pPr lvl="1"/>
            <a:r>
              <a:rPr lang="en-US" dirty="0" smtClean="0"/>
              <a:t>Visible</a:t>
            </a:r>
          </a:p>
          <a:p>
            <a:pPr lvl="2"/>
            <a:r>
              <a:rPr lang="en-US" dirty="0" smtClean="0"/>
              <a:t>Hidden by default</a:t>
            </a:r>
          </a:p>
          <a:p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1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Controlling Visibility</vt:lpstr>
      <vt:lpstr>Controlling Visibility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1</cp:revision>
  <dcterms:created xsi:type="dcterms:W3CDTF">2015-03-12T16:43:26Z</dcterms:created>
  <dcterms:modified xsi:type="dcterms:W3CDTF">2015-03-12T16:44:14Z</dcterms:modified>
</cp:coreProperties>
</file>