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A3FF-165B-4038-99AE-80A083EDA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5F35-C877-4318-BE34-B72EEC8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A3FF-165B-4038-99AE-80A083EDA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5F35-C877-4318-BE34-B72EEC8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A3FF-165B-4038-99AE-80A083EDA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5F35-C877-4318-BE34-B72EEC8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911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4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A3FF-165B-4038-99AE-80A083EDA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5F35-C877-4318-BE34-B72EEC8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A3FF-165B-4038-99AE-80A083EDA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5F35-C877-4318-BE34-B72EEC8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A3FF-165B-4038-99AE-80A083EDA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5F35-C877-4318-BE34-B72EEC8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4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A3FF-165B-4038-99AE-80A083EDA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5F35-C877-4318-BE34-B72EEC8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3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A3FF-165B-4038-99AE-80A083EDA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5F35-C877-4318-BE34-B72EEC8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A3FF-165B-4038-99AE-80A083EDA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5F35-C877-4318-BE34-B72EEC8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A3FF-165B-4038-99AE-80A083EDA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5F35-C877-4318-BE34-B72EEC8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A3FF-165B-4038-99AE-80A083EDA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5F35-C877-4318-BE34-B72EEC8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BA3FF-165B-4038-99AE-80A083EDA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5F35-C877-4318-BE34-B72EEC83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3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Tabs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Harrison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geektrainer</a:t>
            </a:r>
            <a:endParaRPr lang="en-US" dirty="0" smtClean="0"/>
          </a:p>
          <a:p>
            <a:r>
              <a:rPr lang="en-US" dirty="0" smtClean="0"/>
              <a:t>Content Developer</a:t>
            </a:r>
          </a:p>
          <a:p>
            <a:r>
              <a:rPr lang="en-US" dirty="0" smtClean="0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314575"/>
            <a:ext cx="9401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Create </a:t>
            </a:r>
            <a:r>
              <a:rPr lang="en-US" sz="2800" dirty="0" err="1" smtClean="0">
                <a:solidFill>
                  <a:schemeClr val="tx1"/>
                </a:solidFill>
              </a:rPr>
              <a:t>nav</a:t>
            </a:r>
            <a:r>
              <a:rPr lang="en-US" sz="2800" dirty="0" smtClean="0">
                <a:solidFill>
                  <a:schemeClr val="tx1"/>
                </a:solidFill>
              </a:rPr>
              <a:t> tabs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-tabs"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tablist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="active"&gt;&lt;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="#reviews"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data-toggle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Reviews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it-IT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="#profile"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data-toggle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="tab"&gt;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Profile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="#account"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data-toggle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Create tab content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="tab-content"&gt;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="tab-pane"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="reviews"&gt;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="tab-pane"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="profile"&gt;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="tab-pane"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="account"&gt;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023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PowerPoint Presentation</vt:lpstr>
      <vt:lpstr>Tabs</vt:lpstr>
      <vt:lpstr>Adding Tabs</vt:lpstr>
      <vt:lpstr>Adding Tabs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6</cp:revision>
  <dcterms:created xsi:type="dcterms:W3CDTF">2015-03-12T16:54:55Z</dcterms:created>
  <dcterms:modified xsi:type="dcterms:W3CDTF">2015-03-12T21:07:23Z</dcterms:modified>
</cp:coreProperties>
</file>