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761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1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E3BF-3C5C-4B8B-913C-E3B178CF107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FE48-371E-49F4-B49D-797B0E74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Scrollspy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Scrollspy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"Advanced tabs"</a:t>
            </a:r>
          </a:p>
          <a:p>
            <a:r>
              <a:rPr lang="en-US" dirty="0" smtClean="0"/>
              <a:t>Tabs follow as the user scrolls</a:t>
            </a:r>
          </a:p>
          <a:p>
            <a:pPr lvl="1"/>
            <a:r>
              <a:rPr lang="en-US" dirty="0" smtClean="0"/>
              <a:t>Perfect for large amounts of text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511550"/>
            <a:ext cx="9324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Scrollspy</vt:lpstr>
      <vt:lpstr>Scrollspy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2</cp:revision>
  <dcterms:created xsi:type="dcterms:W3CDTF">2015-03-12T17:17:21Z</dcterms:created>
  <dcterms:modified xsi:type="dcterms:W3CDTF">2015-03-12T19:10:23Z</dcterms:modified>
</cp:coreProperties>
</file>