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DB60-8B80-402E-B29F-AE81F041B4A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0B82-DDD8-4B54-820B-EDE789CF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3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DB60-8B80-402E-B29F-AE81F041B4A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0B82-DDD8-4B54-820B-EDE789CF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1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DB60-8B80-402E-B29F-AE81F041B4A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0B82-DDD8-4B54-820B-EDE789CF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9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82BF36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078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en-US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73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DB60-8B80-402E-B29F-AE81F041B4A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0B82-DDD8-4B54-820B-EDE789CF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3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DB60-8B80-402E-B29F-AE81F041B4A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0B82-DDD8-4B54-820B-EDE789CF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4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DB60-8B80-402E-B29F-AE81F041B4A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0B82-DDD8-4B54-820B-EDE789CF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0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DB60-8B80-402E-B29F-AE81F041B4A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0B82-DDD8-4B54-820B-EDE789CF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DB60-8B80-402E-B29F-AE81F041B4A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0B82-DDD8-4B54-820B-EDE789CF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7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DB60-8B80-402E-B29F-AE81F041B4A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0B82-DDD8-4B54-820B-EDE789CF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0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DB60-8B80-402E-B29F-AE81F041B4A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0B82-DDD8-4B54-820B-EDE789CF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2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DB60-8B80-402E-B29F-AE81F041B4A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0B82-DDD8-4B54-820B-EDE789CF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9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EDB60-8B80-402E-B29F-AE81F041B4A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30B82-DDD8-4B54-820B-EDE789CF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1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Accordion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Christopher Harrison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geektrainer</a:t>
            </a:r>
            <a:endParaRPr lang="en-US" dirty="0" smtClean="0"/>
          </a:p>
          <a:p>
            <a:r>
              <a:rPr lang="en-US" dirty="0" smtClean="0"/>
              <a:t>Content Developer</a:t>
            </a:r>
          </a:p>
          <a:p>
            <a:r>
              <a:rPr lang="en-US" dirty="0" smtClean="0"/>
              <a:t>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between </a:t>
            </a:r>
            <a:r>
              <a:rPr lang="en-US" dirty="0" err="1" smtClean="0"/>
              <a:t>ScrollSpy</a:t>
            </a:r>
            <a:r>
              <a:rPr lang="en-US" dirty="0" smtClean="0"/>
              <a:t> </a:t>
            </a:r>
            <a:r>
              <a:rPr lang="en-US" dirty="0" smtClean="0"/>
              <a:t>and tabs</a:t>
            </a:r>
          </a:p>
          <a:p>
            <a:r>
              <a:rPr lang="en-US" dirty="0" smtClean="0"/>
              <a:t>Only one section at a time</a:t>
            </a:r>
          </a:p>
          <a:p>
            <a:pPr lvl="1"/>
            <a:r>
              <a:rPr lang="en-US" dirty="0" smtClean="0"/>
              <a:t>Perfect for a paged 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3263900"/>
            <a:ext cx="92678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Accordion</vt:lpstr>
      <vt:lpstr>Accordion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Harrison</dc:creator>
  <cp:lastModifiedBy>Christopher Harrison</cp:lastModifiedBy>
  <cp:revision>3</cp:revision>
  <dcterms:created xsi:type="dcterms:W3CDTF">2015-03-12T17:18:20Z</dcterms:created>
  <dcterms:modified xsi:type="dcterms:W3CDTF">2015-03-12T21:28:11Z</dcterms:modified>
</cp:coreProperties>
</file>