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7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Input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5688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textboxes are relatively plain</a:t>
            </a:r>
          </a:p>
          <a:p>
            <a:pPr lvl="1"/>
            <a:r>
              <a:rPr lang="en-US" dirty="0" smtClean="0"/>
              <a:t>Don't often provide context around the type of information needed</a:t>
            </a:r>
          </a:p>
          <a:p>
            <a:r>
              <a:rPr lang="en-US" dirty="0" smtClean="0"/>
              <a:t>Input groups allow developers to add </a:t>
            </a:r>
            <a:r>
              <a:rPr lang="en-US" dirty="0" err="1" smtClean="0"/>
              <a:t>glyphicons</a:t>
            </a:r>
            <a:r>
              <a:rPr lang="en-US" dirty="0" smtClean="0"/>
              <a:t> or additional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Input groups</vt:lpstr>
      <vt:lpstr>Input groups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1</cp:revision>
  <dcterms:created xsi:type="dcterms:W3CDTF">2015-03-12T19:46:57Z</dcterms:created>
  <dcterms:modified xsi:type="dcterms:W3CDTF">2015-03-12T19:47:14Z</dcterms:modified>
</cp:coreProperties>
</file>