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3C693-6460-41F6-91C0-A9F5E9D1BFE2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74C42-FDC7-424E-95C7-97BAAD30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0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25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E91B-C7FF-40EF-95A3-0D4865B306F2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E05-4CC1-46C3-9CE4-3E051F8C9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1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E91B-C7FF-40EF-95A3-0D4865B306F2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E05-4CC1-46C3-9CE4-3E051F8C9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3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E91B-C7FF-40EF-95A3-0D4865B306F2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E05-4CC1-46C3-9CE4-3E051F8C9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57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93271" y="3376350"/>
            <a:ext cx="8409867" cy="1692617"/>
          </a:xfrm>
          <a:prstGeom prst="rect">
            <a:avLst/>
          </a:prstGeom>
          <a:solidFill>
            <a:srgbClr val="82BF36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 algn="l" defTabSz="914088" rtl="0" eaLnBrk="1" latinLnBrk="0" hangingPunct="1">
              <a:spcBef>
                <a:spcPct val="0"/>
              </a:spcBef>
              <a:buNone/>
              <a:defRPr lang="en-US" sz="40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sz="4000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92101" y="3466407"/>
            <a:ext cx="8215796" cy="14855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600" b="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Module or Section transition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6371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9"/>
          <p:cNvSpPr>
            <a:spLocks noGrp="1"/>
          </p:cNvSpPr>
          <p:nvPr>
            <p:ph type="title"/>
          </p:nvPr>
        </p:nvSpPr>
        <p:spPr>
          <a:xfrm>
            <a:off x="608171" y="4468764"/>
            <a:ext cx="11432977" cy="1676400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8171" y="3087325"/>
            <a:ext cx="113567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8"/>
            <a:r>
              <a:rPr lang="en-US" sz="6600" dirty="0">
                <a:solidFill>
                  <a:prstClr val="black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DEMO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8171" y="4077925"/>
            <a:ext cx="11356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549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E91B-C7FF-40EF-95A3-0D4865B306F2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E05-4CC1-46C3-9CE4-3E051F8C9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E91B-C7FF-40EF-95A3-0D4865B306F2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E05-4CC1-46C3-9CE4-3E051F8C9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15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E91B-C7FF-40EF-95A3-0D4865B306F2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E05-4CC1-46C3-9CE4-3E051F8C9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9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E91B-C7FF-40EF-95A3-0D4865B306F2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E05-4CC1-46C3-9CE4-3E051F8C9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6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E91B-C7FF-40EF-95A3-0D4865B306F2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E05-4CC1-46C3-9CE4-3E051F8C9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9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E91B-C7FF-40EF-95A3-0D4865B306F2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E05-4CC1-46C3-9CE4-3E051F8C9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2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E91B-C7FF-40EF-95A3-0D4865B306F2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E05-4CC1-46C3-9CE4-3E051F8C9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0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E91B-C7FF-40EF-95A3-0D4865B306F2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E05-4CC1-46C3-9CE4-3E051F8C9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1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1E91B-C7FF-40EF-95A3-0D4865B306F2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80E05-4CC1-46C3-9CE4-3E051F8C9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Buttons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Christopher Harrison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geektrainer</a:t>
            </a:r>
            <a:endParaRPr lang="en-US" dirty="0" smtClean="0"/>
          </a:p>
          <a:p>
            <a:r>
              <a:rPr lang="en-US" dirty="0" smtClean="0"/>
              <a:t>Content Developer</a:t>
            </a:r>
          </a:p>
          <a:p>
            <a:r>
              <a:rPr lang="en-US" dirty="0" smtClean="0"/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56886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Who’s got the button?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btn</a:t>
            </a:r>
            <a:r>
              <a:rPr lang="en-US" dirty="0" smtClean="0"/>
              <a:t> to make something look like a button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btn</a:t>
            </a:r>
            <a:r>
              <a:rPr lang="en-US" dirty="0" smtClean="0"/>
              <a:t>-</a:t>
            </a:r>
            <a:r>
              <a:rPr lang="en-US" i="1" dirty="0" smtClean="0"/>
              <a:t>modifier</a:t>
            </a:r>
            <a:r>
              <a:rPr lang="en-US" dirty="0" smtClean="0"/>
              <a:t> to change the look</a:t>
            </a:r>
          </a:p>
          <a:p>
            <a:pPr lvl="1"/>
            <a:r>
              <a:rPr lang="en-US" b="1" dirty="0" smtClean="0"/>
              <a:t>Default</a:t>
            </a:r>
          </a:p>
          <a:p>
            <a:pPr lvl="1"/>
            <a:r>
              <a:rPr lang="en-US" b="1" dirty="0" smtClean="0">
                <a:solidFill>
                  <a:srgbClr val="002060"/>
                </a:solidFill>
              </a:rPr>
              <a:t>Primary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Success</a:t>
            </a:r>
          </a:p>
          <a:p>
            <a:pPr lvl="1"/>
            <a:r>
              <a:rPr lang="en-US" b="1" dirty="0" smtClean="0">
                <a:solidFill>
                  <a:srgbClr val="00B0F0"/>
                </a:solidFill>
              </a:rPr>
              <a:t>Info</a:t>
            </a:r>
          </a:p>
          <a:p>
            <a:pPr lvl="1"/>
            <a:r>
              <a:rPr lang="en-US" b="1" dirty="0" smtClean="0">
                <a:solidFill>
                  <a:srgbClr val="FFC000"/>
                </a:solidFill>
              </a:rPr>
              <a:t>Warning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Danger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54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09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radio buttons and checkboxes into buttons</a:t>
            </a:r>
          </a:p>
          <a:p>
            <a:r>
              <a:rPr lang="en-US" dirty="0" smtClean="0"/>
              <a:t>Radio buttons</a:t>
            </a:r>
          </a:p>
          <a:p>
            <a:pPr lvl="1"/>
            <a:r>
              <a:rPr lang="en-US" dirty="0" smtClean="0"/>
              <a:t>Select one button and the rest are deselected</a:t>
            </a:r>
          </a:p>
          <a:p>
            <a:r>
              <a:rPr lang="en-US" dirty="0" smtClean="0"/>
              <a:t>Checkboxes</a:t>
            </a:r>
          </a:p>
          <a:p>
            <a:pPr lvl="1"/>
            <a:r>
              <a:rPr lang="en-US" dirty="0" smtClean="0"/>
              <a:t>Select multiple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557" y="4723648"/>
            <a:ext cx="5229131" cy="158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79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690688"/>
            <a:ext cx="1102642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-group"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data-toggle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="buttons"&gt;</a:t>
            </a: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&lt;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-primary active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en-US" sz="20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&lt;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="radio"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="shipping"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="ground"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checked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Ground</a:t>
            </a: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&lt;/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&lt;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-primary"&gt;</a:t>
            </a: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&lt;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="radio"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="shipping"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="two-day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/&gt;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Two Day</a:t>
            </a: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&lt;/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&lt;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-primary"&gt;</a:t>
            </a: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&lt;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="radio"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="shipping"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="overnight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/&gt;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Overnight</a:t>
            </a: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&lt;/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930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 groups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69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Microsoft Office PowerPoint</Application>
  <PresentationFormat>Widescreen</PresentationFormat>
  <Paragraphs>35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Segoe</vt:lpstr>
      <vt:lpstr>Segoe UI</vt:lpstr>
      <vt:lpstr>Segoe UI Light</vt:lpstr>
      <vt:lpstr>Office Theme</vt:lpstr>
      <vt:lpstr>PowerPoint Presentation</vt:lpstr>
      <vt:lpstr>Who’s got the button?</vt:lpstr>
      <vt:lpstr>Buttons</vt:lpstr>
      <vt:lpstr>Button groups</vt:lpstr>
      <vt:lpstr>Example</vt:lpstr>
      <vt:lpstr>Button groups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Harrison</dc:creator>
  <cp:lastModifiedBy>Christopher Harrison</cp:lastModifiedBy>
  <cp:revision>3</cp:revision>
  <dcterms:created xsi:type="dcterms:W3CDTF">2015-03-12T19:46:57Z</dcterms:created>
  <dcterms:modified xsi:type="dcterms:W3CDTF">2015-03-12T22:16:59Z</dcterms:modified>
</cp:coreProperties>
</file>