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73C693-6460-41F6-91C0-A9F5E9D1BFE2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74C42-FDC7-424E-95C7-97BAAD30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08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E91B-C7FF-40EF-95A3-0D4865B306F2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0E05-4CC1-46C3-9CE4-3E051F8C9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13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E91B-C7FF-40EF-95A3-0D4865B306F2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0E05-4CC1-46C3-9CE4-3E051F8C9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39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E91B-C7FF-40EF-95A3-0D4865B306F2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0E05-4CC1-46C3-9CE4-3E051F8C9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57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193271" y="3376350"/>
            <a:ext cx="8409867" cy="1692617"/>
          </a:xfrm>
          <a:prstGeom prst="rect">
            <a:avLst/>
          </a:prstGeom>
          <a:solidFill>
            <a:srgbClr val="82BF36"/>
          </a:solidFill>
          <a:effectLst/>
        </p:spPr>
        <p:txBody>
          <a:bodyPr vert="horz" lIns="137160" tIns="137160" rIns="91409" bIns="137160" rtlCol="0" anchor="b" anchorCtr="0">
            <a:noAutofit/>
          </a:bodyPr>
          <a:lstStyle>
            <a:lvl1pPr algn="l" defTabSz="914088" rtl="0" eaLnBrk="1" latinLnBrk="0" hangingPunct="1">
              <a:spcBef>
                <a:spcPct val="0"/>
              </a:spcBef>
              <a:buNone/>
              <a:defRPr lang="en-US" sz="4000" kern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sz="4000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92101" y="3466407"/>
            <a:ext cx="8215796" cy="148552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buNone/>
              <a:defRPr sz="3600" b="0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 smtClean="0"/>
              <a:t>Module or Section transition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1" y="5132437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63719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9"/>
          <p:cNvSpPr>
            <a:spLocks noGrp="1"/>
          </p:cNvSpPr>
          <p:nvPr>
            <p:ph type="title"/>
          </p:nvPr>
        </p:nvSpPr>
        <p:spPr>
          <a:xfrm>
            <a:off x="608171" y="4468764"/>
            <a:ext cx="11432977" cy="1676400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08171" y="3087325"/>
            <a:ext cx="113567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8"/>
            <a:r>
              <a:rPr lang="en-US" sz="6600" dirty="0">
                <a:solidFill>
                  <a:prstClr val="black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DEMO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08171" y="4077925"/>
            <a:ext cx="1135675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493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E91B-C7FF-40EF-95A3-0D4865B306F2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0E05-4CC1-46C3-9CE4-3E051F8C9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E91B-C7FF-40EF-95A3-0D4865B306F2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0E05-4CC1-46C3-9CE4-3E051F8C9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15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E91B-C7FF-40EF-95A3-0D4865B306F2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0E05-4CC1-46C3-9CE4-3E051F8C9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98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E91B-C7FF-40EF-95A3-0D4865B306F2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0E05-4CC1-46C3-9CE4-3E051F8C9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60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E91B-C7FF-40EF-95A3-0D4865B306F2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0E05-4CC1-46C3-9CE4-3E051F8C9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93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E91B-C7FF-40EF-95A3-0D4865B306F2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0E05-4CC1-46C3-9CE4-3E051F8C9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2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E91B-C7FF-40EF-95A3-0D4865B306F2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0E05-4CC1-46C3-9CE4-3E051F8C9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05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E91B-C7FF-40EF-95A3-0D4865B306F2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80E05-4CC1-46C3-9CE4-3E051F8C9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13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1E91B-C7FF-40EF-95A3-0D4865B306F2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80E05-4CC1-46C3-9CE4-3E051F8C9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Alerts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Christopher Harrison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geektrainer</a:t>
            </a:r>
            <a:endParaRPr lang="en-US" dirty="0" smtClean="0"/>
          </a:p>
          <a:p>
            <a:r>
              <a:rPr lang="en-US" dirty="0" smtClean="0"/>
              <a:t>Content Developer</a:t>
            </a:r>
          </a:p>
          <a:p>
            <a:r>
              <a:rPr lang="en-US" dirty="0" smtClean="0"/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56886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Alerts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Subtle information</a:t>
            </a:r>
          </a:p>
          <a:p>
            <a:pPr lvl="1"/>
            <a:r>
              <a:rPr lang="en-US" dirty="0" smtClean="0"/>
              <a:t>Background task completed</a:t>
            </a:r>
          </a:p>
          <a:p>
            <a:pPr lvl="1"/>
            <a:r>
              <a:rPr lang="en-US" dirty="0" smtClean="0"/>
              <a:t>Operation on prior page completed</a:t>
            </a:r>
          </a:p>
          <a:p>
            <a:r>
              <a:rPr lang="en-US" dirty="0" smtClean="0"/>
              <a:t>Added with classes</a:t>
            </a:r>
          </a:p>
          <a:p>
            <a:pPr lvl="1"/>
            <a:r>
              <a:rPr lang="en-US" dirty="0" smtClean="0"/>
              <a:t>alert</a:t>
            </a:r>
          </a:p>
          <a:p>
            <a:pPr lvl="1"/>
            <a:r>
              <a:rPr lang="en-US" dirty="0" smtClean="0"/>
              <a:t>alert-type</a:t>
            </a:r>
          </a:p>
          <a:p>
            <a:pPr lvl="2"/>
            <a:r>
              <a:rPr lang="en-US" b="1" dirty="0" smtClean="0">
                <a:solidFill>
                  <a:srgbClr val="00B050"/>
                </a:solidFill>
              </a:rPr>
              <a:t>Success</a:t>
            </a:r>
            <a:endParaRPr lang="en-US" b="1" dirty="0">
              <a:solidFill>
                <a:srgbClr val="00B050"/>
              </a:solidFill>
            </a:endParaRPr>
          </a:p>
          <a:p>
            <a:pPr lvl="2"/>
            <a:r>
              <a:rPr lang="en-US" b="1" dirty="0">
                <a:solidFill>
                  <a:srgbClr val="00B0F0"/>
                </a:solidFill>
              </a:rPr>
              <a:t>Info</a:t>
            </a:r>
          </a:p>
          <a:p>
            <a:pPr lvl="2"/>
            <a:r>
              <a:rPr lang="en-US" b="1" dirty="0">
                <a:solidFill>
                  <a:srgbClr val="FFC000"/>
                </a:solidFill>
              </a:rPr>
              <a:t>Warning</a:t>
            </a:r>
          </a:p>
          <a:p>
            <a:pPr lvl="2"/>
            <a:r>
              <a:rPr lang="en-US" b="1" dirty="0" smtClean="0">
                <a:solidFill>
                  <a:srgbClr val="FF0000"/>
                </a:solidFill>
              </a:rPr>
              <a:t>Danger</a:t>
            </a:r>
          </a:p>
          <a:p>
            <a:r>
              <a:rPr lang="en-US" dirty="0"/>
              <a:t>Add alert-dismissible to make the alert dismissible</a:t>
            </a:r>
          </a:p>
        </p:txBody>
      </p:sp>
    </p:spTree>
    <p:extLst>
      <p:ext uri="{BB962C8B-B14F-4D97-AF65-F5344CB8AC3E}">
        <p14:creationId xmlns:p14="http://schemas.microsoft.com/office/powerpoint/2010/main" val="318433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Alerts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36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Segoe UI Light</vt:lpstr>
      <vt:lpstr>Office Theme</vt:lpstr>
      <vt:lpstr>PowerPoint Presentation</vt:lpstr>
      <vt:lpstr>Alerts</vt:lpstr>
      <vt:lpstr>Adding Alerts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Harrison</dc:creator>
  <cp:lastModifiedBy>Christopher Harrison</cp:lastModifiedBy>
  <cp:revision>5</cp:revision>
  <dcterms:created xsi:type="dcterms:W3CDTF">2015-03-12T19:46:57Z</dcterms:created>
  <dcterms:modified xsi:type="dcterms:W3CDTF">2015-03-12T19:50:42Z</dcterms:modified>
</cp:coreProperties>
</file>