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3C693-6460-41F6-91C0-A9F5E9D1BFE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74C42-FDC7-424E-95C7-97BAAD30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3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7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9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Modal dialogs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Harrison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geektrainer</a:t>
            </a:r>
            <a:endParaRPr lang="en-US" dirty="0" smtClean="0"/>
          </a:p>
          <a:p>
            <a:r>
              <a:rPr lang="en-US" dirty="0" smtClean="0"/>
              <a:t>Content Developer</a:t>
            </a:r>
          </a:p>
          <a:p>
            <a:r>
              <a:rPr lang="en-US" dirty="0" smtClean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5688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Configure dialog using classes</a:t>
            </a:r>
          </a:p>
          <a:p>
            <a:pPr lvl="1"/>
            <a:r>
              <a:rPr lang="en-US" dirty="0" smtClean="0"/>
              <a:t>Container: modal</a:t>
            </a:r>
          </a:p>
          <a:p>
            <a:pPr lvl="2"/>
            <a:r>
              <a:rPr lang="en-US" dirty="0" smtClean="0"/>
              <a:t>Configure dialog: modal-dialog</a:t>
            </a:r>
          </a:p>
          <a:p>
            <a:pPr lvl="3"/>
            <a:r>
              <a:rPr lang="en-US" dirty="0" smtClean="0"/>
              <a:t>Content container: </a:t>
            </a:r>
            <a:r>
              <a:rPr lang="en-US" dirty="0" smtClean="0"/>
              <a:t>modal-content</a:t>
            </a:r>
          </a:p>
          <a:p>
            <a:pPr lvl="4"/>
            <a:r>
              <a:rPr lang="en-US" dirty="0" smtClean="0"/>
              <a:t>Header: modal-header</a:t>
            </a:r>
          </a:p>
          <a:p>
            <a:pPr lvl="4"/>
            <a:r>
              <a:rPr lang="en-US" dirty="0" smtClean="0"/>
              <a:t>Content: </a:t>
            </a:r>
            <a:r>
              <a:rPr lang="en-US" dirty="0" smtClean="0"/>
              <a:t>modal-body</a:t>
            </a:r>
            <a:endParaRPr lang="en-US" dirty="0" smtClean="0"/>
          </a:p>
          <a:p>
            <a:pPr lvl="4"/>
            <a:r>
              <a:rPr lang="en-US" dirty="0" smtClean="0"/>
              <a:t>Footer: modal-footer</a:t>
            </a:r>
          </a:p>
          <a:p>
            <a:r>
              <a:rPr lang="en-US" dirty="0" smtClean="0"/>
              <a:t>Configure launcher using classes</a:t>
            </a:r>
          </a:p>
          <a:p>
            <a:pPr lvl="1"/>
            <a:r>
              <a:rPr lang="en-US" dirty="0" smtClean="0"/>
              <a:t>data-toggle="modal"</a:t>
            </a:r>
          </a:p>
          <a:p>
            <a:pPr lvl="1"/>
            <a:r>
              <a:rPr lang="en-US" dirty="0" smtClean="0"/>
              <a:t>data-target="&lt;id&gt;"</a:t>
            </a:r>
          </a:p>
          <a:p>
            <a:r>
              <a:rPr lang="en-US" dirty="0" smtClean="0"/>
              <a:t>Configure closer</a:t>
            </a:r>
          </a:p>
          <a:p>
            <a:pPr lvl="1"/>
            <a:r>
              <a:rPr lang="en-US" dirty="0" smtClean="0"/>
              <a:t>data-dismiss="modal"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Modal Dialogs</vt:lpstr>
      <vt:lpstr>Hello, Dialog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7</cp:revision>
  <dcterms:created xsi:type="dcterms:W3CDTF">2015-03-12T19:46:57Z</dcterms:created>
  <dcterms:modified xsi:type="dcterms:W3CDTF">2015-03-12T19:52:31Z</dcterms:modified>
</cp:coreProperties>
</file>