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67" r:id="rId6"/>
    <p:sldId id="287" r:id="rId7"/>
    <p:sldId id="288" r:id="rId8"/>
    <p:sldId id="271" r:id="rId9"/>
    <p:sldId id="272" r:id="rId10"/>
    <p:sldId id="269" r:id="rId11"/>
    <p:sldId id="270"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3" autoAdjust="0"/>
    <p:restoredTop sz="94660"/>
  </p:normalViewPr>
  <p:slideViewPr>
    <p:cSldViewPr snapToGrid="0">
      <p:cViewPr varScale="1">
        <p:scale>
          <a:sx n="80" d="100"/>
          <a:sy n="80" d="100"/>
        </p:scale>
        <p:origin x="174" y="96"/>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Validation and feedback</a:t>
            </a:r>
            <a:endParaRPr lang="en-US" dirty="0"/>
          </a:p>
        </p:txBody>
      </p:sp>
      <p:sp>
        <p:nvSpPr>
          <p:cNvPr id="4" name="Subtitle 3"/>
          <p:cNvSpPr>
            <a:spLocks noGrp="1"/>
          </p:cNvSpPr>
          <p:nvPr>
            <p:ph type="subTitle" idx="1"/>
          </p:nvPr>
        </p:nvSpPr>
        <p:spPr/>
        <p:txBody>
          <a:bodyPr>
            <a:normAutofit fontScale="92500" lnSpcReduction="20000"/>
          </a:bodyPr>
          <a:lstStyle/>
          <a:p>
            <a:r>
              <a:rPr lang="en-US" dirty="0" smtClean="0"/>
              <a:t>Christopher Harrison</a:t>
            </a:r>
          </a:p>
          <a:p>
            <a:r>
              <a:rPr lang="en-US" dirty="0" smtClean="0"/>
              <a:t>@</a:t>
            </a:r>
            <a:r>
              <a:rPr lang="en-US" dirty="0" err="1" smtClean="0"/>
              <a:t>geektrainer</a:t>
            </a:r>
            <a:endParaRPr lang="en-US" dirty="0" smtClean="0"/>
          </a:p>
          <a:p>
            <a:r>
              <a:rPr lang="en-US" dirty="0" smtClean="0"/>
              <a:t>Content Developer</a:t>
            </a:r>
          </a:p>
          <a:p>
            <a:r>
              <a:rPr lang="en-US" dirty="0" smtClean="0"/>
              <a:t>Microsoft</a:t>
            </a:r>
            <a:endParaRPr lang="en-US" dirty="0"/>
          </a:p>
        </p:txBody>
      </p:sp>
    </p:spTree>
    <p:extLst>
      <p:ext uri="{BB962C8B-B14F-4D97-AF65-F5344CB8AC3E}">
        <p14:creationId xmlns:p14="http://schemas.microsoft.com/office/powerpoint/2010/main" val="6428770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Forms aren't always submitted correctly</a:t>
            </a:r>
            <a:endParaRPr lang="en-US" dirty="0"/>
          </a:p>
        </p:txBody>
      </p:sp>
      <p:sp>
        <p:nvSpPr>
          <p:cNvPr id="5" name="Content Placeholder 4"/>
          <p:cNvSpPr>
            <a:spLocks noGrp="1"/>
          </p:cNvSpPr>
          <p:nvPr>
            <p:ph sz="quarter" idx="10"/>
          </p:nvPr>
        </p:nvSpPr>
        <p:spPr/>
        <p:txBody>
          <a:bodyPr/>
          <a:lstStyle/>
          <a:p>
            <a:r>
              <a:rPr lang="en-US" dirty="0" smtClean="0"/>
              <a:t>Bad data</a:t>
            </a:r>
          </a:p>
          <a:p>
            <a:r>
              <a:rPr lang="en-US" dirty="0" smtClean="0"/>
              <a:t>Errors when saving</a:t>
            </a:r>
          </a:p>
          <a:p>
            <a:endParaRPr lang="en-US" dirty="0"/>
          </a:p>
          <a:p>
            <a:r>
              <a:rPr lang="en-US" dirty="0" smtClean="0"/>
              <a:t>Need to let the user know what went wrong</a:t>
            </a:r>
          </a:p>
          <a:p>
            <a:endParaRPr lang="en-US" dirty="0"/>
          </a:p>
        </p:txBody>
      </p:sp>
    </p:spTree>
    <p:extLst>
      <p:ext uri="{BB962C8B-B14F-4D97-AF65-F5344CB8AC3E}">
        <p14:creationId xmlns:p14="http://schemas.microsoft.com/office/powerpoint/2010/main" val="40701718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Validation Classes</a:t>
            </a:r>
            <a:endParaRPr lang="en-US" dirty="0"/>
          </a:p>
        </p:txBody>
      </p:sp>
      <p:sp>
        <p:nvSpPr>
          <p:cNvPr id="4" name="Content Placeholder 3"/>
          <p:cNvSpPr>
            <a:spLocks noGrp="1"/>
          </p:cNvSpPr>
          <p:nvPr>
            <p:ph sz="quarter" idx="10"/>
          </p:nvPr>
        </p:nvSpPr>
        <p:spPr/>
        <p:txBody>
          <a:bodyPr/>
          <a:lstStyle/>
          <a:p>
            <a:r>
              <a:rPr lang="en-US" dirty="0" smtClean="0"/>
              <a:t>Simple validation UI</a:t>
            </a:r>
          </a:p>
          <a:p>
            <a:pPr lvl="1"/>
            <a:r>
              <a:rPr lang="en-US" dirty="0" smtClean="0"/>
              <a:t>Built-in icons available</a:t>
            </a:r>
          </a:p>
          <a:p>
            <a:r>
              <a:rPr lang="en-US" dirty="0" smtClean="0"/>
              <a:t>States</a:t>
            </a:r>
          </a:p>
          <a:p>
            <a:pPr lvl="1"/>
            <a:r>
              <a:rPr lang="en-US" dirty="0" smtClean="0"/>
              <a:t>Success</a:t>
            </a:r>
          </a:p>
          <a:p>
            <a:pPr lvl="1"/>
            <a:r>
              <a:rPr lang="en-US" dirty="0" smtClean="0"/>
              <a:t>Warning</a:t>
            </a:r>
          </a:p>
          <a:p>
            <a:pPr lvl="1"/>
            <a:r>
              <a:rPr lang="en-US" dirty="0" smtClean="0"/>
              <a:t>Error</a:t>
            </a:r>
          </a:p>
        </p:txBody>
      </p:sp>
    </p:spTree>
    <p:extLst>
      <p:ext uri="{BB962C8B-B14F-4D97-AF65-F5344CB8AC3E}">
        <p14:creationId xmlns:p14="http://schemas.microsoft.com/office/powerpoint/2010/main" val="37631083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Inline Validation</a:t>
            </a:r>
            <a:endParaRPr lang="en-US" dirty="0"/>
          </a:p>
        </p:txBody>
      </p:sp>
    </p:spTree>
    <p:extLst>
      <p:ext uri="{BB962C8B-B14F-4D97-AF65-F5344CB8AC3E}">
        <p14:creationId xmlns:p14="http://schemas.microsoft.com/office/powerpoint/2010/main" val="1422217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Alerts</a:t>
            </a:r>
            <a:endParaRPr lang="en-US" dirty="0"/>
          </a:p>
        </p:txBody>
      </p:sp>
      <p:sp>
        <p:nvSpPr>
          <p:cNvPr id="4" name="Content Placeholder 3"/>
          <p:cNvSpPr>
            <a:spLocks noGrp="1"/>
          </p:cNvSpPr>
          <p:nvPr>
            <p:ph sz="quarter" idx="10"/>
          </p:nvPr>
        </p:nvSpPr>
        <p:spPr/>
        <p:txBody>
          <a:bodyPr>
            <a:normAutofit lnSpcReduction="10000"/>
          </a:bodyPr>
          <a:lstStyle/>
          <a:p>
            <a:r>
              <a:rPr lang="en-US" dirty="0" smtClean="0"/>
              <a:t>Subtle information</a:t>
            </a:r>
          </a:p>
          <a:p>
            <a:pPr lvl="1"/>
            <a:r>
              <a:rPr lang="en-US" dirty="0" smtClean="0"/>
              <a:t>Background task completed</a:t>
            </a:r>
          </a:p>
          <a:p>
            <a:pPr lvl="1"/>
            <a:r>
              <a:rPr lang="en-US" dirty="0" smtClean="0"/>
              <a:t>Operation on prior page completed</a:t>
            </a:r>
          </a:p>
          <a:p>
            <a:r>
              <a:rPr lang="en-US" dirty="0" smtClean="0"/>
              <a:t>Added with classes</a:t>
            </a:r>
          </a:p>
          <a:p>
            <a:pPr lvl="1"/>
            <a:r>
              <a:rPr lang="en-US" dirty="0" smtClean="0"/>
              <a:t>alert</a:t>
            </a:r>
          </a:p>
          <a:p>
            <a:pPr lvl="1"/>
            <a:r>
              <a:rPr lang="en-US" dirty="0" smtClean="0"/>
              <a:t>alert-type</a:t>
            </a:r>
          </a:p>
          <a:p>
            <a:pPr lvl="2"/>
            <a:r>
              <a:rPr lang="en-US" b="1" dirty="0" smtClean="0">
                <a:solidFill>
                  <a:srgbClr val="00B050"/>
                </a:solidFill>
              </a:rPr>
              <a:t>Success</a:t>
            </a:r>
            <a:endParaRPr lang="en-US" b="1" dirty="0">
              <a:solidFill>
                <a:srgbClr val="00B050"/>
              </a:solidFill>
            </a:endParaRPr>
          </a:p>
          <a:p>
            <a:pPr lvl="2"/>
            <a:r>
              <a:rPr lang="en-US" b="1" dirty="0">
                <a:solidFill>
                  <a:srgbClr val="00B0F0"/>
                </a:solidFill>
              </a:rPr>
              <a:t>Info</a:t>
            </a:r>
          </a:p>
          <a:p>
            <a:pPr lvl="2"/>
            <a:r>
              <a:rPr lang="en-US" b="1" dirty="0">
                <a:solidFill>
                  <a:srgbClr val="FFC000"/>
                </a:solidFill>
              </a:rPr>
              <a:t>Warning</a:t>
            </a:r>
          </a:p>
          <a:p>
            <a:pPr lvl="2"/>
            <a:r>
              <a:rPr lang="en-US" b="1" dirty="0" smtClean="0">
                <a:solidFill>
                  <a:srgbClr val="FF0000"/>
                </a:solidFill>
              </a:rPr>
              <a:t>Danger</a:t>
            </a:r>
          </a:p>
          <a:p>
            <a:r>
              <a:rPr lang="en-US" dirty="0"/>
              <a:t>Add alert-dismissible to make the alert dismissible</a:t>
            </a:r>
          </a:p>
        </p:txBody>
      </p:sp>
    </p:spTree>
    <p:extLst>
      <p:ext uri="{BB962C8B-B14F-4D97-AF65-F5344CB8AC3E}">
        <p14:creationId xmlns:p14="http://schemas.microsoft.com/office/powerpoint/2010/main" val="7088697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Adding Alerts</a:t>
            </a:r>
            <a:endParaRPr lang="en-US" dirty="0"/>
          </a:p>
        </p:txBody>
      </p:sp>
    </p:spTree>
    <p:extLst>
      <p:ext uri="{BB962C8B-B14F-4D97-AF65-F5344CB8AC3E}">
        <p14:creationId xmlns:p14="http://schemas.microsoft.com/office/powerpoint/2010/main" val="16669950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Modal Dialogs</a:t>
            </a:r>
            <a:endParaRPr lang="en-US" dirty="0"/>
          </a:p>
        </p:txBody>
      </p:sp>
      <p:sp>
        <p:nvSpPr>
          <p:cNvPr id="3" name="Content Placeholder 2"/>
          <p:cNvSpPr>
            <a:spLocks noGrp="1"/>
          </p:cNvSpPr>
          <p:nvPr>
            <p:ph sz="quarter" idx="10"/>
          </p:nvPr>
        </p:nvSpPr>
        <p:spPr/>
        <p:txBody>
          <a:bodyPr>
            <a:normAutofit lnSpcReduction="10000"/>
          </a:bodyPr>
          <a:lstStyle/>
          <a:p>
            <a:r>
              <a:rPr lang="en-US" dirty="0"/>
              <a:t>Configure dialog using classes</a:t>
            </a:r>
          </a:p>
          <a:p>
            <a:pPr lvl="1"/>
            <a:r>
              <a:rPr lang="en-US" dirty="0"/>
              <a:t>Container: modal</a:t>
            </a:r>
          </a:p>
          <a:p>
            <a:pPr lvl="2"/>
            <a:r>
              <a:rPr lang="en-US" dirty="0"/>
              <a:t>Configure dialog: modal-dialog</a:t>
            </a:r>
          </a:p>
          <a:p>
            <a:pPr lvl="3"/>
            <a:r>
              <a:rPr lang="en-US" dirty="0"/>
              <a:t>Content container: modal-content</a:t>
            </a:r>
          </a:p>
          <a:p>
            <a:pPr lvl="4"/>
            <a:r>
              <a:rPr lang="en-US" dirty="0"/>
              <a:t>Header: modal-header</a:t>
            </a:r>
          </a:p>
          <a:p>
            <a:pPr lvl="4"/>
            <a:r>
              <a:rPr lang="en-US" dirty="0"/>
              <a:t>Content: modal-body</a:t>
            </a:r>
          </a:p>
          <a:p>
            <a:pPr lvl="4"/>
            <a:r>
              <a:rPr lang="en-US" dirty="0"/>
              <a:t>Footer: modal-footer</a:t>
            </a:r>
          </a:p>
          <a:p>
            <a:r>
              <a:rPr lang="en-US" dirty="0"/>
              <a:t>Configure launcher using classes</a:t>
            </a:r>
          </a:p>
          <a:p>
            <a:pPr lvl="1"/>
            <a:r>
              <a:rPr lang="en-US" dirty="0"/>
              <a:t>data-toggle="modal"</a:t>
            </a:r>
          </a:p>
          <a:p>
            <a:pPr lvl="1"/>
            <a:r>
              <a:rPr lang="en-US" dirty="0"/>
              <a:t>data-target="&lt;id&gt;"</a:t>
            </a:r>
          </a:p>
          <a:p>
            <a:r>
              <a:rPr lang="en-US" dirty="0"/>
              <a:t>Configure closer</a:t>
            </a:r>
          </a:p>
          <a:p>
            <a:pPr lvl="1"/>
            <a:r>
              <a:rPr lang="en-US"/>
              <a:t>data-dismiss="modal"</a:t>
            </a:r>
            <a:endParaRPr lang="en-US" dirty="0"/>
          </a:p>
        </p:txBody>
      </p:sp>
    </p:spTree>
    <p:extLst>
      <p:ext uri="{BB962C8B-B14F-4D97-AF65-F5344CB8AC3E}">
        <p14:creationId xmlns:p14="http://schemas.microsoft.com/office/powerpoint/2010/main" val="3985743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Hello, Dialog</a:t>
            </a:r>
            <a:endParaRPr lang="en-US" dirty="0"/>
          </a:p>
        </p:txBody>
      </p:sp>
    </p:spTree>
    <p:extLst>
      <p:ext uri="{BB962C8B-B14F-4D97-AF65-F5344CB8AC3E}">
        <p14:creationId xmlns:p14="http://schemas.microsoft.com/office/powerpoint/2010/main" val="26915197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34474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9B9146463917044969030790F8D7E1F" ma:contentTypeVersion="1" ma:contentTypeDescription="Create a new document." ma:contentTypeScope="" ma:versionID="88cb810aac341a62f87e1e4b3de4b413">
  <xsd:schema xmlns:xsd="http://www.w3.org/2001/XMLSchema" xmlns:xs="http://www.w3.org/2001/XMLSchema" xmlns:p="http://schemas.microsoft.com/office/2006/metadata/properties" xmlns:ns3="239b4775-11ac-4188-ac69-b5b775bb2155" targetNamespace="http://schemas.microsoft.com/office/2006/metadata/properties" ma:root="true" ma:fieldsID="a6232b10dbb3dfcaf3920bb7009c4722" ns3:_="">
    <xsd:import namespace="239b4775-11ac-4188-ac69-b5b775bb2155"/>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9b4775-11ac-4188-ac69-b5b775bb215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05C38A2-25DD-4ECF-BF7B-1D95CEE2F814}">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239b4775-11ac-4188-ac69-b5b775bb2155"/>
    <ds:schemaRef ds:uri="http://www.w3.org/XML/1998/namespace"/>
  </ds:schemaRefs>
</ds:datastoreItem>
</file>

<file path=customXml/itemProps2.xml><?xml version="1.0" encoding="utf-8"?>
<ds:datastoreItem xmlns:ds="http://schemas.openxmlformats.org/officeDocument/2006/customXml" ds:itemID="{64076F6A-F6B4-41FD-BEBD-B0826AC555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9b4775-11ac-4188-ac69-b5b775bb21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0F66304-B63B-4DC3-9FE6-FB0A9E17CD0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MVA</Template>
  <TotalTime>459</TotalTime>
  <Words>119</Words>
  <Application>Microsoft Office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Segoe UI</vt:lpstr>
      <vt:lpstr>Segoe UI Light</vt:lpstr>
      <vt:lpstr>MVA</vt:lpstr>
      <vt:lpstr>PowerPoint Presentation</vt:lpstr>
      <vt:lpstr>Forms aren't always submitted correctly</vt:lpstr>
      <vt:lpstr>Validation Classes</vt:lpstr>
      <vt:lpstr>Inline Validation</vt:lpstr>
      <vt:lpstr>Alerts</vt:lpstr>
      <vt:lpstr>Adding Alerts</vt:lpstr>
      <vt:lpstr>Modal Dialogs</vt:lpstr>
      <vt:lpstr>Hello, Dialog</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Harrison</dc:creator>
  <cp:lastModifiedBy>Christopher Harrison</cp:lastModifiedBy>
  <cp:revision>19</cp:revision>
  <dcterms:created xsi:type="dcterms:W3CDTF">2014-08-14T18:40:25Z</dcterms:created>
  <dcterms:modified xsi:type="dcterms:W3CDTF">2015-03-12T19:52:54Z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0x010100A9B9146463917044969030790F8D7E1F</vt:lpwstr>
  </property>
  <property fmtid="{D5CDD505-2E9C-101B-9397-08002B2CF9AE}" pid="3" name="IsMyDocuments">
    <vt:bool>true</vt:bool>
  </property>
</Properties>
</file>