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6" r:id="rId13"/>
    <p:sldId id="263" r:id="rId14"/>
    <p:sldId id="268" r:id="rId15"/>
    <p:sldId id="287" r:id="rId16"/>
    <p:sldId id="267" r:id="rId17"/>
    <p:sldId id="264" r:id="rId18"/>
    <p:sldId id="288" r:id="rId19"/>
    <p:sldId id="265"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79" autoAdjust="0"/>
  </p:normalViewPr>
  <p:slideViewPr>
    <p:cSldViewPr snapToGrid="0">
      <p:cViewPr varScale="1">
        <p:scale>
          <a:sx n="132" d="100"/>
          <a:sy n="132" d="100"/>
        </p:scale>
        <p:origin x="1422"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Christopher </a:t>
            </a:r>
            <a:r>
              <a:rPr lang="en-US" dirty="0" smtClean="0"/>
              <a:t>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smtClean="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52870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5183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classes</a:t>
            </a:r>
            <a:endParaRPr lang="en-US" dirty="0"/>
          </a:p>
        </p:txBody>
      </p:sp>
      <p:sp>
        <p:nvSpPr>
          <p:cNvPr id="3" name="Content Placeholder 2"/>
          <p:cNvSpPr>
            <a:spLocks noGrp="1"/>
          </p:cNvSpPr>
          <p:nvPr>
            <p:ph sz="quarter" idx="10"/>
          </p:nvPr>
        </p:nvSpPr>
        <p:spPr/>
        <p:txBody>
          <a:bodyPr>
            <a:normAutofit/>
          </a:bodyPr>
          <a:lstStyle/>
          <a:p>
            <a:r>
              <a:rPr lang="en-US" dirty="0" smtClean="0"/>
              <a:t>Identified </a:t>
            </a:r>
            <a:r>
              <a:rPr lang="en-US" dirty="0" smtClean="0"/>
              <a:t>with three parts</a:t>
            </a:r>
          </a:p>
          <a:p>
            <a:endParaRPr lang="en-US" dirty="0" smtClean="0"/>
          </a:p>
          <a:p>
            <a:r>
              <a:rPr lang="en-US" dirty="0" smtClean="0">
                <a:latin typeface="Consolas" panose="020B0609020204030204" pitchFamily="49" charset="0"/>
                <a:cs typeface="Consolas" panose="020B0609020204030204" pitchFamily="49" charset="0"/>
              </a:rPr>
              <a:t>col</a:t>
            </a:r>
            <a:endParaRPr lang="en-US" dirty="0" smtClean="0">
              <a:latin typeface="Consolas" panose="020B0609020204030204" pitchFamily="49" charset="0"/>
              <a:cs typeface="Consolas" panose="020B0609020204030204" pitchFamily="49" charset="0"/>
            </a:endParaRPr>
          </a:p>
          <a:p>
            <a:pPr lvl="1"/>
            <a:r>
              <a:rPr lang="en-US" dirty="0" smtClean="0"/>
              <a:t>Indicates column</a:t>
            </a:r>
          </a:p>
          <a:p>
            <a:r>
              <a:rPr lang="en-US" dirty="0" smtClean="0"/>
              <a:t>Grid size</a:t>
            </a:r>
          </a:p>
          <a:p>
            <a:pPr lvl="1"/>
            <a:r>
              <a:rPr lang="en-US" dirty="0" err="1" smtClean="0">
                <a:latin typeface="Consolas" panose="020B0609020204030204" pitchFamily="49" charset="0"/>
                <a:cs typeface="Consolas" panose="020B0609020204030204" pitchFamily="49" charset="0"/>
              </a:rPr>
              <a:t>lg</a:t>
            </a:r>
            <a:r>
              <a:rPr lang="en-US" dirty="0" smtClean="0"/>
              <a:t>, </a:t>
            </a:r>
            <a:r>
              <a:rPr lang="en-US" dirty="0" smtClean="0">
                <a:latin typeface="Consolas" panose="020B0609020204030204" pitchFamily="49" charset="0"/>
                <a:cs typeface="Consolas" panose="020B0609020204030204" pitchFamily="49" charset="0"/>
              </a:rPr>
              <a:t>md</a:t>
            </a:r>
            <a:r>
              <a:rPr lang="en-US" dirty="0" smtClean="0"/>
              <a:t>, </a:t>
            </a:r>
            <a:r>
              <a:rPr lang="en-US" dirty="0" err="1" smtClean="0">
                <a:latin typeface="Consolas" panose="020B0609020204030204" pitchFamily="49" charset="0"/>
                <a:cs typeface="Consolas" panose="020B0609020204030204" pitchFamily="49" charset="0"/>
              </a:rPr>
              <a:t>sm</a:t>
            </a:r>
            <a:r>
              <a:rPr lang="en-US" dirty="0" smtClean="0"/>
              <a:t>, </a:t>
            </a:r>
            <a:r>
              <a:rPr lang="en-US" dirty="0" err="1" smtClean="0">
                <a:latin typeface="Consolas" panose="020B0609020204030204" pitchFamily="49" charset="0"/>
                <a:cs typeface="Consolas" panose="020B0609020204030204" pitchFamily="49" charset="0"/>
              </a:rPr>
              <a:t>xs</a:t>
            </a:r>
            <a:endParaRPr lang="en-US" dirty="0" smtClean="0">
              <a:latin typeface="Consolas" panose="020B0609020204030204" pitchFamily="49" charset="0"/>
              <a:cs typeface="Consolas" panose="020B0609020204030204" pitchFamily="49" charset="0"/>
            </a:endParaRPr>
          </a:p>
          <a:p>
            <a:pPr lvl="1"/>
            <a:r>
              <a:rPr lang="en-US" dirty="0" smtClean="0"/>
              <a:t>Each size applies to itself and larger, unless overridden</a:t>
            </a:r>
          </a:p>
          <a:p>
            <a:pPr lvl="2"/>
            <a:r>
              <a:rPr lang="en-US" dirty="0" err="1" smtClean="0"/>
              <a:t>sm</a:t>
            </a:r>
            <a:r>
              <a:rPr lang="en-US" dirty="0" smtClean="0"/>
              <a:t> applies to Small, Medium and Large</a:t>
            </a:r>
          </a:p>
          <a:p>
            <a:r>
              <a:rPr lang="en-US" dirty="0" smtClean="0"/>
              <a:t>Number </a:t>
            </a:r>
            <a:r>
              <a:rPr lang="en-US" dirty="0" smtClean="0"/>
              <a:t>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2.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3.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9044</TotalTime>
  <Words>371</Words>
  <Application>Microsoft Office PowerPoint</Application>
  <PresentationFormat>Widescreen</PresentationFormat>
  <Paragraphs>158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PowerPoint Presentation</vt:lpstr>
      <vt:lpstr>Outline</vt:lpstr>
      <vt:lpstr>Site Design</vt:lpstr>
      <vt:lpstr>Bootstrap Grid</vt:lpstr>
      <vt:lpstr>Bootstrap Grid</vt:lpstr>
      <vt:lpstr>Column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26</cp:revision>
  <dcterms:created xsi:type="dcterms:W3CDTF">2014-08-11T22:17:29Z</dcterms:created>
  <dcterms:modified xsi:type="dcterms:W3CDTF">2014-12-30T15:41:41Z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