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7" r:id="rId6"/>
    <p:sldId id="273" r:id="rId7"/>
    <p:sldId id="274" r:id="rId8"/>
    <p:sldId id="287" r:id="rId9"/>
    <p:sldId id="288" r:id="rId10"/>
    <p:sldId id="271" r:id="rId11"/>
    <p:sldId id="272" r:id="rId12"/>
    <p:sldId id="269" r:id="rId13"/>
    <p:sldId id="270"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155" d="100"/>
          <a:sy n="155" d="100"/>
        </p:scale>
        <p:origin x="162" y="16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Validation and feedback</a:t>
            </a:r>
            <a:endParaRPr lang="en-US" dirty="0"/>
          </a:p>
        </p:txBody>
      </p:sp>
      <p:sp>
        <p:nvSpPr>
          <p:cNvPr id="4" name="Subtitle 3"/>
          <p:cNvSpPr>
            <a:spLocks noGrp="1"/>
          </p:cNvSpPr>
          <p:nvPr>
            <p:ph type="subTitle" idx="1"/>
          </p:nvPr>
        </p:nvSpPr>
        <p:spPr/>
        <p:txBody>
          <a:bodyPr>
            <a:normAutofit fontScale="92500" lnSpcReduction="20000"/>
          </a:bodyPr>
          <a:lstStyle/>
          <a:p>
            <a:r>
              <a:rPr lang="en-US" dirty="0" smtClean="0"/>
              <a:t>Christopher Harrison</a:t>
            </a:r>
          </a:p>
          <a:p>
            <a:r>
              <a:rPr lang="en-US" dirty="0" smtClean="0"/>
              <a:t>@</a:t>
            </a:r>
            <a:r>
              <a:rPr lang="en-US" dirty="0" err="1" smtClean="0"/>
              <a:t>geektrainer</a:t>
            </a:r>
            <a:endParaRPr lang="en-US" dirty="0" smtClean="0"/>
          </a:p>
          <a:p>
            <a:r>
              <a:rPr lang="en-US" dirty="0" smtClean="0"/>
              <a:t>Content Developer</a:t>
            </a:r>
          </a:p>
          <a:p>
            <a:r>
              <a:rPr lang="en-US" dirty="0" smtClean="0"/>
              <a:t>Microsoft</a:t>
            </a:r>
            <a:endParaRPr lang="en-US" dirty="0"/>
          </a:p>
        </p:txBody>
      </p:sp>
    </p:spTree>
    <p:extLst>
      <p:ext uri="{BB962C8B-B14F-4D97-AF65-F5344CB8AC3E}">
        <p14:creationId xmlns:p14="http://schemas.microsoft.com/office/powerpoint/2010/main" val="642877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Dialog</a:t>
            </a:r>
            <a:endParaRPr lang="en-US" dirty="0"/>
          </a:p>
        </p:txBody>
      </p:sp>
    </p:spTree>
    <p:extLst>
      <p:ext uri="{BB962C8B-B14F-4D97-AF65-F5344CB8AC3E}">
        <p14:creationId xmlns:p14="http://schemas.microsoft.com/office/powerpoint/2010/main" val="2691519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3447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Forms aren't always submitted correctly</a:t>
            </a:r>
            <a:endParaRPr lang="en-US" dirty="0"/>
          </a:p>
        </p:txBody>
      </p:sp>
      <p:sp>
        <p:nvSpPr>
          <p:cNvPr id="5" name="Content Placeholder 4"/>
          <p:cNvSpPr>
            <a:spLocks noGrp="1"/>
          </p:cNvSpPr>
          <p:nvPr>
            <p:ph sz="quarter" idx="10"/>
          </p:nvPr>
        </p:nvSpPr>
        <p:spPr/>
        <p:txBody>
          <a:bodyPr/>
          <a:lstStyle/>
          <a:p>
            <a:r>
              <a:rPr lang="en-US" dirty="0" smtClean="0"/>
              <a:t>Bad data</a:t>
            </a:r>
          </a:p>
          <a:p>
            <a:r>
              <a:rPr lang="en-US" dirty="0" smtClean="0"/>
              <a:t>Errors when saving</a:t>
            </a:r>
          </a:p>
          <a:p>
            <a:endParaRPr lang="en-US" dirty="0"/>
          </a:p>
          <a:p>
            <a:r>
              <a:rPr lang="en-US" dirty="0" smtClean="0"/>
              <a:t>Need to let the user know what went wrong</a:t>
            </a:r>
          </a:p>
          <a:p>
            <a:endParaRPr lang="en-US" dirty="0"/>
          </a:p>
        </p:txBody>
      </p:sp>
    </p:spTree>
    <p:extLst>
      <p:ext uri="{BB962C8B-B14F-4D97-AF65-F5344CB8AC3E}">
        <p14:creationId xmlns:p14="http://schemas.microsoft.com/office/powerpoint/2010/main" val="4070171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Providing Help</a:t>
            </a:r>
            <a:endParaRPr lang="en-US" dirty="0"/>
          </a:p>
        </p:txBody>
      </p:sp>
      <p:sp>
        <p:nvSpPr>
          <p:cNvPr id="4" name="Content Placeholder 3"/>
          <p:cNvSpPr>
            <a:spLocks noGrp="1"/>
          </p:cNvSpPr>
          <p:nvPr>
            <p:ph sz="quarter" idx="10"/>
          </p:nvPr>
        </p:nvSpPr>
        <p:spPr/>
        <p:txBody>
          <a:bodyPr/>
          <a:lstStyle/>
          <a:p>
            <a:r>
              <a:rPr lang="en-US" dirty="0" smtClean="0"/>
              <a:t>Whenever possible, provide inline help</a:t>
            </a:r>
          </a:p>
          <a:p>
            <a:pPr lvl="1"/>
            <a:r>
              <a:rPr lang="en-US" dirty="0" smtClean="0"/>
              <a:t>Can avoid problems right from the start</a:t>
            </a:r>
          </a:p>
          <a:p>
            <a:r>
              <a:rPr lang="en-US" dirty="0" smtClean="0"/>
              <a:t>Bootstrap offers two main options</a:t>
            </a:r>
          </a:p>
          <a:p>
            <a:pPr lvl="1"/>
            <a:r>
              <a:rPr lang="en-US" dirty="0" smtClean="0"/>
              <a:t>Tooltip for </a:t>
            </a:r>
            <a:r>
              <a:rPr lang="en-US" dirty="0" err="1" smtClean="0"/>
              <a:t>mouseover</a:t>
            </a:r>
            <a:endParaRPr lang="en-US" dirty="0" smtClean="0"/>
          </a:p>
          <a:p>
            <a:pPr lvl="1"/>
            <a:r>
              <a:rPr lang="en-US" dirty="0" smtClean="0"/>
              <a:t>Popover for a click</a:t>
            </a:r>
            <a:endParaRPr lang="en-US" dirty="0"/>
          </a:p>
        </p:txBody>
      </p:sp>
    </p:spTree>
    <p:extLst>
      <p:ext uri="{BB962C8B-B14F-4D97-AF65-F5344CB8AC3E}">
        <p14:creationId xmlns:p14="http://schemas.microsoft.com/office/powerpoint/2010/main" val="1298445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Providing Help</a:t>
            </a:r>
            <a:endParaRPr lang="en-US" dirty="0"/>
          </a:p>
        </p:txBody>
      </p:sp>
    </p:spTree>
    <p:extLst>
      <p:ext uri="{BB962C8B-B14F-4D97-AF65-F5344CB8AC3E}">
        <p14:creationId xmlns:p14="http://schemas.microsoft.com/office/powerpoint/2010/main" val="1752991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Validation Classes</a:t>
            </a:r>
            <a:endParaRPr lang="en-US" dirty="0"/>
          </a:p>
        </p:txBody>
      </p:sp>
      <p:sp>
        <p:nvSpPr>
          <p:cNvPr id="4" name="Content Placeholder 3"/>
          <p:cNvSpPr>
            <a:spLocks noGrp="1"/>
          </p:cNvSpPr>
          <p:nvPr>
            <p:ph sz="quarter" idx="10"/>
          </p:nvPr>
        </p:nvSpPr>
        <p:spPr/>
        <p:txBody>
          <a:bodyPr/>
          <a:lstStyle/>
          <a:p>
            <a:r>
              <a:rPr lang="en-US" dirty="0" smtClean="0"/>
              <a:t>Simple validation UI</a:t>
            </a:r>
          </a:p>
          <a:p>
            <a:pPr lvl="1"/>
            <a:r>
              <a:rPr lang="en-US" dirty="0" smtClean="0"/>
              <a:t>Built-in icons available</a:t>
            </a:r>
          </a:p>
          <a:p>
            <a:r>
              <a:rPr lang="en-US" dirty="0" smtClean="0"/>
              <a:t>States</a:t>
            </a:r>
          </a:p>
          <a:p>
            <a:pPr lvl="1"/>
            <a:r>
              <a:rPr lang="en-US" dirty="0" smtClean="0"/>
              <a:t>Success</a:t>
            </a:r>
          </a:p>
          <a:p>
            <a:pPr lvl="1"/>
            <a:r>
              <a:rPr lang="en-US" dirty="0" smtClean="0"/>
              <a:t>Warning</a:t>
            </a:r>
          </a:p>
          <a:p>
            <a:pPr lvl="1"/>
            <a:r>
              <a:rPr lang="en-US" dirty="0" smtClean="0"/>
              <a:t>Error</a:t>
            </a:r>
          </a:p>
        </p:txBody>
      </p:sp>
    </p:spTree>
    <p:extLst>
      <p:ext uri="{BB962C8B-B14F-4D97-AF65-F5344CB8AC3E}">
        <p14:creationId xmlns:p14="http://schemas.microsoft.com/office/powerpoint/2010/main" val="3763108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Inline Validation</a:t>
            </a:r>
            <a:endParaRPr lang="en-US" dirty="0"/>
          </a:p>
        </p:txBody>
      </p:sp>
    </p:spTree>
    <p:extLst>
      <p:ext uri="{BB962C8B-B14F-4D97-AF65-F5344CB8AC3E}">
        <p14:creationId xmlns:p14="http://schemas.microsoft.com/office/powerpoint/2010/main" val="1422217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Alerts</a:t>
            </a:r>
            <a:endParaRPr lang="en-US" dirty="0"/>
          </a:p>
        </p:txBody>
      </p:sp>
      <p:sp>
        <p:nvSpPr>
          <p:cNvPr id="4" name="Content Placeholder 3"/>
          <p:cNvSpPr>
            <a:spLocks noGrp="1"/>
          </p:cNvSpPr>
          <p:nvPr>
            <p:ph sz="quarter" idx="10"/>
          </p:nvPr>
        </p:nvSpPr>
        <p:spPr/>
        <p:txBody>
          <a:bodyPr>
            <a:normAutofit lnSpcReduction="10000"/>
          </a:bodyPr>
          <a:lstStyle/>
          <a:p>
            <a:r>
              <a:rPr lang="en-US" dirty="0" smtClean="0"/>
              <a:t>Subtle information</a:t>
            </a:r>
          </a:p>
          <a:p>
            <a:pPr lvl="1"/>
            <a:r>
              <a:rPr lang="en-US" dirty="0" smtClean="0"/>
              <a:t>Background task completed</a:t>
            </a:r>
          </a:p>
          <a:p>
            <a:pPr lvl="1"/>
            <a:r>
              <a:rPr lang="en-US" dirty="0" smtClean="0"/>
              <a:t>Operation on prior page completed</a:t>
            </a:r>
          </a:p>
          <a:p>
            <a:r>
              <a:rPr lang="en-US" dirty="0" smtClean="0"/>
              <a:t>Added with classes</a:t>
            </a:r>
          </a:p>
          <a:p>
            <a:pPr lvl="1"/>
            <a:r>
              <a:rPr lang="en-US" dirty="0" smtClean="0"/>
              <a:t>alert</a:t>
            </a:r>
          </a:p>
          <a:p>
            <a:pPr lvl="1"/>
            <a:r>
              <a:rPr lang="en-US" dirty="0" smtClean="0"/>
              <a:t>alert-type</a:t>
            </a:r>
          </a:p>
          <a:p>
            <a:pPr lvl="2"/>
            <a:r>
              <a:rPr lang="en-US" b="1" dirty="0" smtClean="0">
                <a:solidFill>
                  <a:srgbClr val="00B050"/>
                </a:solidFill>
              </a:rPr>
              <a:t>Success</a:t>
            </a:r>
            <a:endParaRPr lang="en-US" b="1" dirty="0">
              <a:solidFill>
                <a:srgbClr val="00B050"/>
              </a:solidFill>
            </a:endParaRPr>
          </a:p>
          <a:p>
            <a:pPr lvl="2"/>
            <a:r>
              <a:rPr lang="en-US" b="1" dirty="0">
                <a:solidFill>
                  <a:srgbClr val="00B0F0"/>
                </a:solidFill>
              </a:rPr>
              <a:t>Info</a:t>
            </a:r>
          </a:p>
          <a:p>
            <a:pPr lvl="2"/>
            <a:r>
              <a:rPr lang="en-US" b="1" dirty="0">
                <a:solidFill>
                  <a:srgbClr val="FFC000"/>
                </a:solidFill>
              </a:rPr>
              <a:t>Warning</a:t>
            </a:r>
          </a:p>
          <a:p>
            <a:pPr lvl="2"/>
            <a:r>
              <a:rPr lang="en-US" b="1" dirty="0" smtClean="0">
                <a:solidFill>
                  <a:srgbClr val="FF0000"/>
                </a:solidFill>
              </a:rPr>
              <a:t>Danger</a:t>
            </a:r>
          </a:p>
          <a:p>
            <a:r>
              <a:rPr lang="en-US" dirty="0"/>
              <a:t>Add alert-dismissible to make the alert dismissible</a:t>
            </a:r>
          </a:p>
        </p:txBody>
      </p:sp>
    </p:spTree>
    <p:extLst>
      <p:ext uri="{BB962C8B-B14F-4D97-AF65-F5344CB8AC3E}">
        <p14:creationId xmlns:p14="http://schemas.microsoft.com/office/powerpoint/2010/main" val="708869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Alerts</a:t>
            </a:r>
            <a:endParaRPr lang="en-US" dirty="0"/>
          </a:p>
        </p:txBody>
      </p:sp>
    </p:spTree>
    <p:extLst>
      <p:ext uri="{BB962C8B-B14F-4D97-AF65-F5344CB8AC3E}">
        <p14:creationId xmlns:p14="http://schemas.microsoft.com/office/powerpoint/2010/main" val="1666995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Modal Dialogs</a:t>
            </a:r>
            <a:endParaRPr lang="en-US" dirty="0"/>
          </a:p>
        </p:txBody>
      </p:sp>
      <p:sp>
        <p:nvSpPr>
          <p:cNvPr id="3" name="Content Placeholder 2"/>
          <p:cNvSpPr>
            <a:spLocks noGrp="1"/>
          </p:cNvSpPr>
          <p:nvPr>
            <p:ph sz="quarter" idx="10"/>
          </p:nvPr>
        </p:nvSpPr>
        <p:spPr/>
        <p:txBody>
          <a:bodyPr>
            <a:normAutofit lnSpcReduction="10000"/>
          </a:bodyPr>
          <a:lstStyle/>
          <a:p>
            <a:r>
              <a:rPr lang="en-US" dirty="0" smtClean="0"/>
              <a:t>Configure dialog using classes</a:t>
            </a:r>
          </a:p>
          <a:p>
            <a:pPr lvl="1"/>
            <a:r>
              <a:rPr lang="en-US" dirty="0" smtClean="0"/>
              <a:t>Container: modal</a:t>
            </a:r>
          </a:p>
          <a:p>
            <a:pPr lvl="2"/>
            <a:r>
              <a:rPr lang="en-US" dirty="0" smtClean="0"/>
              <a:t>Configure dialog: modal-dialog</a:t>
            </a:r>
          </a:p>
          <a:p>
            <a:pPr lvl="3"/>
            <a:r>
              <a:rPr lang="en-US" dirty="0"/>
              <a:t>Content: </a:t>
            </a:r>
            <a:r>
              <a:rPr lang="en-US" dirty="0" smtClean="0"/>
              <a:t>modal-content</a:t>
            </a:r>
          </a:p>
          <a:p>
            <a:pPr lvl="4"/>
            <a:r>
              <a:rPr lang="en-US" dirty="0" smtClean="0"/>
              <a:t>Header: modal-header</a:t>
            </a:r>
          </a:p>
          <a:p>
            <a:pPr lvl="4"/>
            <a:r>
              <a:rPr lang="en-US" dirty="0" smtClean="0"/>
              <a:t>Content: modal-content</a:t>
            </a:r>
          </a:p>
          <a:p>
            <a:pPr lvl="4"/>
            <a:r>
              <a:rPr lang="en-US" dirty="0" smtClean="0"/>
              <a:t>Footer: modal-footer</a:t>
            </a:r>
          </a:p>
          <a:p>
            <a:r>
              <a:rPr lang="en-US" dirty="0" smtClean="0"/>
              <a:t>Configure launcher using classes</a:t>
            </a:r>
          </a:p>
          <a:p>
            <a:pPr lvl="1"/>
            <a:r>
              <a:rPr lang="en-US" dirty="0" smtClean="0"/>
              <a:t>data-toggle="modal"</a:t>
            </a:r>
          </a:p>
          <a:p>
            <a:pPr lvl="1"/>
            <a:r>
              <a:rPr lang="en-US" dirty="0" smtClean="0"/>
              <a:t>data-target="&lt;id&gt;"</a:t>
            </a:r>
          </a:p>
          <a:p>
            <a:r>
              <a:rPr lang="en-US" dirty="0" smtClean="0"/>
              <a:t>Configure closer</a:t>
            </a:r>
          </a:p>
          <a:p>
            <a:pPr lvl="1"/>
            <a:r>
              <a:rPr lang="en-US" dirty="0" smtClean="0"/>
              <a:t>data-dismiss="modal"</a:t>
            </a:r>
            <a:endParaRPr lang="en-US" dirty="0"/>
          </a:p>
        </p:txBody>
      </p:sp>
    </p:spTree>
    <p:extLst>
      <p:ext uri="{BB962C8B-B14F-4D97-AF65-F5344CB8AC3E}">
        <p14:creationId xmlns:p14="http://schemas.microsoft.com/office/powerpoint/2010/main" val="398574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076F6A-F6B4-41FD-BEBD-B0826AC55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F66304-B63B-4DC3-9FE6-FB0A9E17CD06}">
  <ds:schemaRefs>
    <ds:schemaRef ds:uri="http://schemas.microsoft.com/sharepoint/v3/contenttype/forms"/>
  </ds:schemaRefs>
</ds:datastoreItem>
</file>

<file path=customXml/itemProps3.xml><?xml version="1.0" encoding="utf-8"?>
<ds:datastoreItem xmlns:ds="http://schemas.openxmlformats.org/officeDocument/2006/customXml" ds:itemID="{605C38A2-25DD-4ECF-BF7B-1D95CEE2F814}">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239b4775-11ac-4188-ac69-b5b775bb215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MVA</Template>
  <TotalTime>405</TotalTime>
  <Words>147</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Segoe UI</vt:lpstr>
      <vt:lpstr>Segoe UI Light</vt:lpstr>
      <vt:lpstr>MVA</vt:lpstr>
      <vt:lpstr>PowerPoint Presentation</vt:lpstr>
      <vt:lpstr>Forms aren't always submitted correctly</vt:lpstr>
      <vt:lpstr>Providing Help</vt:lpstr>
      <vt:lpstr>Providing Help</vt:lpstr>
      <vt:lpstr>Validation Classes</vt:lpstr>
      <vt:lpstr>Inline Validation</vt:lpstr>
      <vt:lpstr>Alerts</vt:lpstr>
      <vt:lpstr>Adding Alerts</vt:lpstr>
      <vt:lpstr>Modal Dialogs</vt:lpstr>
      <vt:lpstr>Hello, Dialog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16</cp:revision>
  <dcterms:created xsi:type="dcterms:W3CDTF">2014-08-14T18:40:25Z</dcterms:created>
  <dcterms:modified xsi:type="dcterms:W3CDTF">2014-12-30T15:50:27Z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ies>
</file>