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</p:sldMasterIdLst>
  <p:sldIdLst>
    <p:sldId id="25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9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5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0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2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4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6C24-C5FE-4E1B-BD59-08DAC2D82EE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D6C24-C5FE-4E1B-BD59-08DAC2D82EED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4547A-C1EE-4C3B-A7CE-FDF1A0CD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4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3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4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7.xml"/><Relationship Id="rId7" Type="http://schemas.openxmlformats.org/officeDocument/2006/relationships/image" Target="../media/image2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8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Content"/>
          <p:cNvSpPr/>
          <p:nvPr>
            <p:custDataLst>
              <p:custData r:id="rId2"/>
            </p:custDataLst>
          </p:nvPr>
        </p:nvSpPr>
        <p:spPr>
          <a:xfrm>
            <a:off x="349569" y="801128"/>
            <a:ext cx="11578517" cy="9901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Music Store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6" name="Image"/>
          <p:cNvGrpSpPr/>
          <p:nvPr>
            <p:custDataLst>
              <p:custData r:id="rId3"/>
            </p:custDataLst>
          </p:nvPr>
        </p:nvGrpSpPr>
        <p:grpSpPr>
          <a:xfrm>
            <a:off x="349569" y="2107878"/>
            <a:ext cx="2974752" cy="2400147"/>
            <a:chOff x="4037608" y="2896991"/>
            <a:chExt cx="1059255" cy="1059255"/>
          </a:xfrm>
        </p:grpSpPr>
        <p:sp>
          <p:nvSpPr>
            <p:cNvPr id="37" name="Rectangle 36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0" name="Content"/>
          <p:cNvSpPr/>
          <p:nvPr>
            <p:custDataLst>
              <p:custData r:id="rId4"/>
            </p:custDataLst>
          </p:nvPr>
        </p:nvSpPr>
        <p:spPr>
          <a:xfrm>
            <a:off x="3572290" y="2107878"/>
            <a:ext cx="8355796" cy="2400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Album Title</a:t>
            </a:r>
          </a:p>
          <a:p>
            <a:pPr algn="ctr"/>
            <a:r>
              <a:rPr lang="en-US" sz="3200" dirty="0" smtClean="0">
                <a:latin typeface="Segoe UI" pitchFamily="34" charset="0"/>
                <a:cs typeface="Segoe UI" pitchFamily="34" charset="0"/>
              </a:rPr>
              <a:t>Artist</a:t>
            </a:r>
          </a:p>
          <a:p>
            <a:pPr algn="ctr"/>
            <a:endParaRPr lang="en-US" sz="1200" dirty="0" smtClean="0"/>
          </a:p>
          <a:p>
            <a:r>
              <a:rPr lang="en-US" sz="1200" dirty="0" smtClean="0"/>
              <a:t>Lorem </a:t>
            </a:r>
            <a:r>
              <a:rPr lang="en-US" sz="1200" dirty="0"/>
              <a:t>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dolor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. Integer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id </a:t>
            </a:r>
            <a:r>
              <a:rPr lang="en-US" sz="1200" dirty="0" err="1"/>
              <a:t>leo</a:t>
            </a:r>
            <a:r>
              <a:rPr lang="en-US" sz="1200" dirty="0"/>
              <a:t>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sollicitudin</a:t>
            </a:r>
            <a:r>
              <a:rPr lang="en-US" sz="1200" dirty="0"/>
              <a:t> dictum </a:t>
            </a:r>
            <a:r>
              <a:rPr lang="en-US" sz="1200" dirty="0" err="1"/>
              <a:t>rutrum</a:t>
            </a:r>
            <a:r>
              <a:rPr lang="en-US" sz="1200" dirty="0"/>
              <a:t> et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semper,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dictum,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Quisque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nisl</a:t>
            </a:r>
            <a:r>
              <a:rPr lang="en-US" sz="1200" dirty="0"/>
              <a:t> dolor. </a:t>
            </a:r>
            <a:r>
              <a:rPr lang="en-US" sz="1200" dirty="0" err="1"/>
              <a:t>Aenean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cursus vitae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, </a:t>
            </a:r>
            <a:r>
              <a:rPr lang="en-US" sz="1200" dirty="0" err="1"/>
              <a:t>ultricies</a:t>
            </a:r>
            <a:r>
              <a:rPr lang="en-US" sz="1200" dirty="0"/>
              <a:t> non </a:t>
            </a:r>
            <a:r>
              <a:rPr lang="en-US" sz="1200" dirty="0" err="1"/>
              <a:t>augue</a:t>
            </a:r>
            <a:r>
              <a:rPr lang="en-US" sz="1200" dirty="0"/>
              <a:t>. Cum </a:t>
            </a:r>
            <a:r>
              <a:rPr lang="en-US" sz="1200" dirty="0" err="1"/>
              <a:t>sociis</a:t>
            </a:r>
            <a:r>
              <a:rPr lang="en-US" sz="1200" dirty="0"/>
              <a:t> </a:t>
            </a:r>
            <a:r>
              <a:rPr lang="en-US" sz="1200" dirty="0" err="1"/>
              <a:t>natoque</a:t>
            </a:r>
            <a:r>
              <a:rPr lang="en-US" sz="1200" dirty="0"/>
              <a:t> </a:t>
            </a:r>
            <a:r>
              <a:rPr lang="en-US" sz="1200" dirty="0" err="1"/>
              <a:t>penatibus</a:t>
            </a:r>
            <a:r>
              <a:rPr lang="en-US" sz="1200" dirty="0"/>
              <a:t> et </a:t>
            </a:r>
            <a:r>
              <a:rPr lang="en-US" sz="1200" dirty="0" err="1"/>
              <a:t>magnis</a:t>
            </a:r>
            <a:r>
              <a:rPr lang="en-US" sz="1200" dirty="0"/>
              <a:t> dis parturient </a:t>
            </a:r>
            <a:r>
              <a:rPr lang="en-US" sz="1200" dirty="0" err="1"/>
              <a:t>montes</a:t>
            </a:r>
            <a:r>
              <a:rPr lang="en-US" sz="1200" dirty="0"/>
              <a:t>, </a:t>
            </a:r>
            <a:r>
              <a:rPr lang="en-US" sz="1200" dirty="0" err="1"/>
              <a:t>nascetur</a:t>
            </a:r>
            <a:r>
              <a:rPr lang="en-US" sz="1200" dirty="0"/>
              <a:t> </a:t>
            </a:r>
            <a:r>
              <a:rPr lang="en-US" sz="1200" dirty="0" err="1"/>
              <a:t>ridiculus</a:t>
            </a:r>
            <a:r>
              <a:rPr lang="en-US" sz="1200" dirty="0"/>
              <a:t> mus.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quam non dolor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. </a:t>
            </a:r>
            <a:r>
              <a:rPr lang="en-US" sz="1200" dirty="0" err="1"/>
              <a:t>Nullam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ante.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id </a:t>
            </a:r>
            <a:r>
              <a:rPr lang="en-US" sz="1200" dirty="0" err="1"/>
              <a:t>orci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. </a:t>
            </a:r>
            <a:r>
              <a:rPr lang="en-US" sz="1200" dirty="0" err="1"/>
              <a:t>Nulla</a:t>
            </a:r>
            <a:r>
              <a:rPr lang="en-US" sz="1200" dirty="0"/>
              <a:t> at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.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Up Arrow Callout 40"/>
          <p:cNvSpPr/>
          <p:nvPr/>
        </p:nvSpPr>
        <p:spPr>
          <a:xfrm>
            <a:off x="707104" y="4723462"/>
            <a:ext cx="2259681" cy="1050698"/>
          </a:xfrm>
          <a:prstGeom prst="up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Album cover art image goes here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365961" y="5967046"/>
            <a:ext cx="4629011" cy="6574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this layout for medium and large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Content"/>
          <p:cNvSpPr/>
          <p:nvPr>
            <p:custDataLst>
              <p:custData r:id="rId2"/>
            </p:custDataLst>
          </p:nvPr>
        </p:nvSpPr>
        <p:spPr>
          <a:xfrm>
            <a:off x="349569" y="801128"/>
            <a:ext cx="11578517" cy="99019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44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Music Store</a:t>
            </a:r>
            <a:endParaRPr lang="en-US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6" name="Image"/>
          <p:cNvGrpSpPr/>
          <p:nvPr>
            <p:custDataLst>
              <p:custData r:id="rId3"/>
            </p:custDataLst>
          </p:nvPr>
        </p:nvGrpSpPr>
        <p:grpSpPr>
          <a:xfrm>
            <a:off x="349569" y="2107878"/>
            <a:ext cx="2974752" cy="2400147"/>
            <a:chOff x="4037608" y="2896991"/>
            <a:chExt cx="1059255" cy="1059255"/>
          </a:xfrm>
        </p:grpSpPr>
        <p:sp>
          <p:nvSpPr>
            <p:cNvPr id="37" name="Rectangle 36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0" name="Content"/>
          <p:cNvSpPr/>
          <p:nvPr>
            <p:custDataLst>
              <p:custData r:id="rId4"/>
            </p:custDataLst>
          </p:nvPr>
        </p:nvSpPr>
        <p:spPr>
          <a:xfrm>
            <a:off x="3572290" y="2107878"/>
            <a:ext cx="8355796" cy="2400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Album Title</a:t>
            </a:r>
          </a:p>
          <a:p>
            <a:pPr algn="ctr"/>
            <a:r>
              <a:rPr lang="en-US" sz="3200" dirty="0" smtClean="0">
                <a:latin typeface="Segoe UI" pitchFamily="34" charset="0"/>
                <a:cs typeface="Segoe UI" pitchFamily="34" charset="0"/>
              </a:rPr>
              <a:t>Artist</a:t>
            </a:r>
          </a:p>
          <a:p>
            <a:pPr algn="ctr"/>
            <a:endParaRPr lang="en-US" sz="1200" dirty="0" smtClean="0"/>
          </a:p>
          <a:p>
            <a:r>
              <a:rPr lang="en-US" sz="1200" dirty="0" smtClean="0"/>
              <a:t>Lorem </a:t>
            </a:r>
            <a:r>
              <a:rPr lang="en-US" sz="1200" dirty="0"/>
              <a:t>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dolor </a:t>
            </a:r>
            <a:r>
              <a:rPr lang="en-US" sz="1200" dirty="0" err="1"/>
              <a:t>venenatis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. Integer </a:t>
            </a:r>
            <a:r>
              <a:rPr lang="en-US" sz="1200" dirty="0" err="1"/>
              <a:t>interdum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id </a:t>
            </a:r>
            <a:r>
              <a:rPr lang="en-US" sz="1200" dirty="0" err="1"/>
              <a:t>leo</a:t>
            </a:r>
            <a:r>
              <a:rPr lang="en-US" sz="1200" dirty="0"/>
              <a:t>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sollicitudin</a:t>
            </a:r>
            <a:r>
              <a:rPr lang="en-US" sz="1200" dirty="0"/>
              <a:t> dictum </a:t>
            </a:r>
            <a:r>
              <a:rPr lang="en-US" sz="1200" dirty="0" err="1"/>
              <a:t>rutrum</a:t>
            </a:r>
            <a:r>
              <a:rPr lang="en-US" sz="1200" dirty="0"/>
              <a:t> et </a:t>
            </a:r>
            <a:r>
              <a:rPr lang="en-US" sz="1200" dirty="0" err="1"/>
              <a:t>tortor</a:t>
            </a:r>
            <a:r>
              <a:rPr lang="en-US" sz="1200" dirty="0"/>
              <a:t>.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 semper,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dictum,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Quisque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nisl</a:t>
            </a:r>
            <a:r>
              <a:rPr lang="en-US" sz="1200" dirty="0"/>
              <a:t> dolor. </a:t>
            </a:r>
            <a:r>
              <a:rPr lang="en-US" sz="1200" dirty="0" err="1"/>
              <a:t>Aenean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cursus vitae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accumsan</a:t>
            </a:r>
            <a:r>
              <a:rPr lang="en-US" sz="1200" dirty="0"/>
              <a:t>, </a:t>
            </a:r>
            <a:r>
              <a:rPr lang="en-US" sz="1200" dirty="0" err="1"/>
              <a:t>ultricies</a:t>
            </a:r>
            <a:r>
              <a:rPr lang="en-US" sz="1200" dirty="0"/>
              <a:t> non </a:t>
            </a:r>
            <a:r>
              <a:rPr lang="en-US" sz="1200" dirty="0" err="1"/>
              <a:t>augue</a:t>
            </a:r>
            <a:r>
              <a:rPr lang="en-US" sz="1200" dirty="0"/>
              <a:t>. Cum </a:t>
            </a:r>
            <a:r>
              <a:rPr lang="en-US" sz="1200" dirty="0" err="1"/>
              <a:t>sociis</a:t>
            </a:r>
            <a:r>
              <a:rPr lang="en-US" sz="1200" dirty="0"/>
              <a:t> </a:t>
            </a:r>
            <a:r>
              <a:rPr lang="en-US" sz="1200" dirty="0" err="1"/>
              <a:t>natoque</a:t>
            </a:r>
            <a:r>
              <a:rPr lang="en-US" sz="1200" dirty="0"/>
              <a:t> </a:t>
            </a:r>
            <a:r>
              <a:rPr lang="en-US" sz="1200" dirty="0" err="1"/>
              <a:t>penatibus</a:t>
            </a:r>
            <a:r>
              <a:rPr lang="en-US" sz="1200" dirty="0"/>
              <a:t> et </a:t>
            </a:r>
            <a:r>
              <a:rPr lang="en-US" sz="1200" dirty="0" err="1"/>
              <a:t>magnis</a:t>
            </a:r>
            <a:r>
              <a:rPr lang="en-US" sz="1200" dirty="0"/>
              <a:t> dis parturient </a:t>
            </a:r>
            <a:r>
              <a:rPr lang="en-US" sz="1200" dirty="0" err="1"/>
              <a:t>montes</a:t>
            </a:r>
            <a:r>
              <a:rPr lang="en-US" sz="1200" dirty="0"/>
              <a:t>, </a:t>
            </a:r>
            <a:r>
              <a:rPr lang="en-US" sz="1200" dirty="0" err="1"/>
              <a:t>nascetur</a:t>
            </a:r>
            <a:r>
              <a:rPr lang="en-US" sz="1200" dirty="0"/>
              <a:t> </a:t>
            </a:r>
            <a:r>
              <a:rPr lang="en-US" sz="1200" dirty="0" err="1"/>
              <a:t>ridiculus</a:t>
            </a:r>
            <a:r>
              <a:rPr lang="en-US" sz="1200" dirty="0"/>
              <a:t> mus.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 quam non dolor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. </a:t>
            </a:r>
            <a:r>
              <a:rPr lang="en-US" sz="1200" dirty="0" err="1"/>
              <a:t>Nullam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vulputate</a:t>
            </a:r>
            <a:r>
              <a:rPr lang="en-US" sz="1200" dirty="0"/>
              <a:t> ante.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id </a:t>
            </a:r>
            <a:r>
              <a:rPr lang="en-US" sz="1200" dirty="0" err="1"/>
              <a:t>orci</a:t>
            </a:r>
            <a:r>
              <a:rPr lang="en-US" sz="1200" dirty="0"/>
              <a:t> </a:t>
            </a:r>
            <a:r>
              <a:rPr lang="en-US" sz="1200" dirty="0" err="1"/>
              <a:t>rhoncus</a:t>
            </a:r>
            <a:r>
              <a:rPr lang="en-US" sz="1200" dirty="0"/>
              <a:t> </a:t>
            </a:r>
            <a:r>
              <a:rPr lang="en-US" sz="1200" dirty="0" err="1"/>
              <a:t>ultricies</a:t>
            </a:r>
            <a:r>
              <a:rPr lang="en-US" sz="1200" dirty="0"/>
              <a:t>. </a:t>
            </a:r>
            <a:r>
              <a:rPr lang="en-US" sz="1200" dirty="0" err="1"/>
              <a:t>Nulla</a:t>
            </a:r>
            <a:r>
              <a:rPr lang="en-US" sz="1200" dirty="0"/>
              <a:t> at </a:t>
            </a:r>
            <a:r>
              <a:rPr lang="en-US" sz="1200" dirty="0" err="1"/>
              <a:t>sapien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. 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Up Arrow Callout 40"/>
          <p:cNvSpPr/>
          <p:nvPr/>
        </p:nvSpPr>
        <p:spPr>
          <a:xfrm>
            <a:off x="707104" y="4723462"/>
            <a:ext cx="2259681" cy="1050698"/>
          </a:xfrm>
          <a:prstGeom prst="upArrow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Album cover art image goes here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7365961" y="5967046"/>
            <a:ext cx="4629011" cy="6574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this layout for medium and large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DC858270-6D90-4A74-A6C8-F6A95A91452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A72A7FD-4ABC-4136-922D-2B67CA0630D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66C36F9-402D-4EE3-A6E0-777D4D9AECD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BE028E3-A980-42B0-8DCD-181F058EAAF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665FB95-A728-4308-A43F-A015868E86F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5E0FBC43-2EDC-42C2-8353-83B88A98F1C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958ADFF-9CC6-4029-8F6C-2C55ADB59DA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D64169F-2026-447D-8523-F3B3BA2D2D7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Harrison</dc:creator>
  <cp:lastModifiedBy>Christopher Harrison</cp:lastModifiedBy>
  <cp:revision>2</cp:revision>
  <dcterms:created xsi:type="dcterms:W3CDTF">2015-01-05T23:00:45Z</dcterms:created>
  <dcterms:modified xsi:type="dcterms:W3CDTF">2015-01-05T23:15:06Z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