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20" r:id="rId3"/>
    <p:sldId id="319" r:id="rId4"/>
    <p:sldId id="318" r:id="rId5"/>
    <p:sldId id="316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  <a:srgbClr val="A4CCFF"/>
    <a:srgbClr val="09060A"/>
    <a:srgbClr val="1A1A1A"/>
    <a:srgbClr val="24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1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3E35-DF73-E144-8F14-2E9BE8C3BC54}" type="datetimeFigureOut">
              <a:rPr lang="es-ES_tradnl" smtClean="0"/>
              <a:t>4/12/16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4C99-C14C-C249-BC54-454A8F77F53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245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64C99-C14C-C249-BC54-454A8F77F53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781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64C99-C14C-C249-BC54-454A8F77F53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78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CE86-3558-4B14-AF24-5B448BAB4B4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121664" y="2561885"/>
            <a:ext cx="1291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600" b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nuestro</a:t>
            </a:r>
            <a:r>
              <a:rPr lang="es-ES_tradnl" sz="96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producto</a:t>
            </a:r>
            <a:endParaRPr lang="es-ES_tradnl" sz="6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8" y="3014578"/>
            <a:ext cx="2023366" cy="9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66524" y="2561885"/>
            <a:ext cx="9229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quiénes </a:t>
            </a:r>
            <a:r>
              <a:rPr lang="es-ES_tradnl" sz="96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somos</a:t>
            </a:r>
            <a:endParaRPr lang="es-ES_tradnl" sz="6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8" y="3014578"/>
            <a:ext cx="2023366" cy="9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4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19787" y="5500113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semantic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segmentation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18211" y="5882955"/>
            <a:ext cx="314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foreground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detection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1577" y="1525565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detección automática de </a:t>
            </a:r>
            <a:endParaRPr lang="es-ES_tradnl" sz="20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12654"/>
            <a:ext cx="1530071" cy="7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4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18211" y="4853782"/>
            <a:ext cx="3190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deep</a:t>
            </a:r>
            <a:r>
              <a:rPr lang="es-ES_tradnl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s-ES_tradnl" sz="20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19787" y="5500113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semantic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segmentation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18211" y="5882955"/>
            <a:ext cx="314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foreground</a:t>
            </a:r>
            <a:r>
              <a:rPr lang="es-ES_tradnl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detection</a:t>
            </a:r>
            <a:endParaRPr lang="es-ES_tradnl" sz="1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77511" y="3173801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movement</a:t>
            </a:r>
            <a:r>
              <a:rPr lang="es-ES_tradnl" sz="3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estimation</a:t>
            </a:r>
            <a:endParaRPr lang="es-ES_tradnl" sz="20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2" y="762783"/>
            <a:ext cx="4307539" cy="197140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39" y="762783"/>
            <a:ext cx="4307539" cy="19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20</Words>
  <Application>Microsoft Macintosh PowerPoint</Application>
  <PresentationFormat>Panorámica</PresentationFormat>
  <Paragraphs>11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 Neue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USUARIO</dc:creator>
  <cp:lastModifiedBy>Usuario de Microsoft Office</cp:lastModifiedBy>
  <cp:revision>149</cp:revision>
  <dcterms:created xsi:type="dcterms:W3CDTF">2016-09-29T14:25:53Z</dcterms:created>
  <dcterms:modified xsi:type="dcterms:W3CDTF">2016-12-04T16:48:23Z</dcterms:modified>
</cp:coreProperties>
</file>