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316" r:id="rId3"/>
    <p:sldId id="31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5FB"/>
    <a:srgbClr val="A4CCFF"/>
    <a:srgbClr val="09060A"/>
    <a:srgbClr val="1A1A1A"/>
    <a:srgbClr val="242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5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3E35-DF73-E144-8F14-2E9BE8C3BC54}" type="datetimeFigureOut">
              <a:rPr lang="es-ES_tradnl" smtClean="0"/>
              <a:t>4/12/16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64C99-C14C-C249-BC54-454A8F77F53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245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64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500691" y="1637731"/>
            <a:ext cx="3190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600" b="1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deep</a:t>
            </a:r>
            <a:r>
              <a:rPr lang="es-ES_tradnl" sz="36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3600" b="1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learning</a:t>
            </a:r>
            <a:endParaRPr lang="es-ES_tradnl" sz="20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02267" y="2284062"/>
            <a:ext cx="338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semantic</a:t>
            </a:r>
            <a:r>
              <a:rPr lang="es-ES_tradnl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segmentation</a:t>
            </a:r>
            <a:endParaRPr lang="es-ES_tradnl" sz="1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500691" y="2666904"/>
            <a:ext cx="3147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foreground</a:t>
            </a:r>
            <a:r>
              <a:rPr lang="es-ES_tradnl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detection</a:t>
            </a:r>
            <a:endParaRPr lang="es-ES_tradnl" sz="1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620803" y="3601355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600" b="1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movement</a:t>
            </a:r>
            <a:r>
              <a:rPr lang="es-ES_tradnl" sz="36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3600" b="1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estimation</a:t>
            </a:r>
            <a:endParaRPr lang="es-ES_tradnl" sz="20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8</Words>
  <Application>Microsoft Macintosh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USUARIO</dc:creator>
  <cp:lastModifiedBy>Usuario de Microsoft Office</cp:lastModifiedBy>
  <cp:revision>145</cp:revision>
  <dcterms:created xsi:type="dcterms:W3CDTF">2016-09-29T14:25:53Z</dcterms:created>
  <dcterms:modified xsi:type="dcterms:W3CDTF">2016-12-04T13:40:55Z</dcterms:modified>
</cp:coreProperties>
</file>