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95" r:id="rId4"/>
    <p:sldId id="396" r:id="rId5"/>
    <p:sldId id="397" r:id="rId6"/>
    <p:sldId id="378" r:id="rId7"/>
    <p:sldId id="366" r:id="rId8"/>
    <p:sldId id="3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7" autoAdjust="0"/>
    <p:restoredTop sz="91304" autoAdjust="0"/>
  </p:normalViewPr>
  <p:slideViewPr>
    <p:cSldViewPr>
      <p:cViewPr varScale="1">
        <p:scale>
          <a:sx n="57" d="100"/>
          <a:sy n="57" d="100"/>
        </p:scale>
        <p:origin x="76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D549-07AA-46DA-999D-0F61E76C171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482E-BB03-4CDB-A5BD-C8957424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6E747-A656-1C6E-5FDF-F125F5A9A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54401-9A98-BE65-820F-0FC1E7247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3CD1C-2E92-8F17-850E-3661C2E8E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20E81-66BF-A0B2-B5B9-5CC7E3CB6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D475D-94F0-7E76-F067-B09251448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38025-EF9D-0249-C82F-37D0EFC70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5C70D-B718-B4CF-475B-D462C5AB4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0105A-19BA-97F4-459F-EEA389D17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BFD30-36E0-10F3-5E00-9F79A56C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BE426-5807-C02F-3C78-1C4B35DB4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2FB77-2E2E-5CFE-F833-E8B337285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11033-233B-042A-69BD-ADA64ACE5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FEC7C-D1A5-9894-C1EA-B7AC64A9B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9BB4F-19A2-474B-A44D-60C9F85C8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9570C-6ED9-98EF-2260-66CD0AA39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4A862-C1CE-6E36-EF58-5E62521BB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B5BAF-2C42-97AC-2A47-1516EC9D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190932-63EB-FD66-45E0-B3F53FCA1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80020-8394-521B-C511-A71D96959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FB2D-B792-DAD3-DE98-14682A20B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3" y="642621"/>
            <a:ext cx="4623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0" y="1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7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5" y="368141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6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A0CA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1" y="0"/>
            <a:ext cx="2585720" cy="6858000"/>
          </a:xfrm>
          <a:custGeom>
            <a:avLst/>
            <a:gdLst/>
            <a:ahLst/>
            <a:cxnLst/>
            <a:rect l="l" t="t" r="r" b="b"/>
            <a:pathLst>
              <a:path w="2585720" h="6858000">
                <a:moveTo>
                  <a:pt x="2585682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5682" y="6857999"/>
                </a:lnTo>
                <a:lnTo>
                  <a:pt x="2585682" y="0"/>
                </a:lnTo>
                <a:close/>
              </a:path>
            </a:pathLst>
          </a:custGeom>
          <a:solidFill>
            <a:srgbClr val="A0CA3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1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5" y="0"/>
                </a:moveTo>
                <a:lnTo>
                  <a:pt x="0" y="3809999"/>
                </a:lnTo>
                <a:lnTo>
                  <a:pt x="3259665" y="3809999"/>
                </a:lnTo>
                <a:lnTo>
                  <a:pt x="3259665" y="0"/>
                </a:lnTo>
                <a:close/>
              </a:path>
            </a:pathLst>
          </a:custGeom>
          <a:solidFill>
            <a:srgbClr val="64AC2B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8" y="0"/>
                </a:moveTo>
                <a:lnTo>
                  <a:pt x="0" y="0"/>
                </a:lnTo>
                <a:lnTo>
                  <a:pt x="2467703" y="6857999"/>
                </a:lnTo>
                <a:lnTo>
                  <a:pt x="2851278" y="6857999"/>
                </a:lnTo>
                <a:lnTo>
                  <a:pt x="2851278" y="0"/>
                </a:lnTo>
                <a:close/>
              </a:path>
            </a:pathLst>
          </a:custGeom>
          <a:solidFill>
            <a:srgbClr val="4E882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2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CAE687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A0CA31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4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A0CA3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3" y="642621"/>
            <a:ext cx="5887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3" y="2074229"/>
            <a:ext cx="807910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redux.js.org/introduction/getting-started" TargetMode="External"/><Relationship Id="rId2" Type="http://schemas.openxmlformats.org/officeDocument/2006/relationships/hyperlink" Target="https://www.freecodecamp.org/news/redux-and-redux-toolkit-for-beginn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rais.com/news-updates/the-easy-way-to-use-redux-toolkit-in-re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02" y="-4761"/>
            <a:ext cx="4773295" cy="6867525"/>
            <a:chOff x="7420502" y="-476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10" y="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7"/>
                  </a:lnTo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265" y="368141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6" y="0"/>
                  </a:moveTo>
                  <a:lnTo>
                    <a:pt x="0" y="3176586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8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8" y="6857999"/>
                  </a:lnTo>
                  <a:lnTo>
                    <a:pt x="3007348" y="0"/>
                  </a:lnTo>
                  <a:close/>
                </a:path>
              </a:pathLst>
            </a:custGeom>
            <a:solidFill>
              <a:srgbClr val="A0CA3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1" y="0"/>
              <a:ext cx="2585720" cy="6858000"/>
            </a:xfrm>
            <a:custGeom>
              <a:avLst/>
              <a:gdLst/>
              <a:ahLst/>
              <a:cxnLst/>
              <a:rect l="l" t="t" r="r" b="b"/>
              <a:pathLst>
                <a:path w="2585720" h="6858000">
                  <a:moveTo>
                    <a:pt x="2585682" y="0"/>
                  </a:moveTo>
                  <a:lnTo>
                    <a:pt x="0" y="0"/>
                  </a:lnTo>
                  <a:lnTo>
                    <a:pt x="1207967" y="6857999"/>
                  </a:lnTo>
                  <a:lnTo>
                    <a:pt x="2585682" y="6857999"/>
                  </a:lnTo>
                  <a:lnTo>
                    <a:pt x="2585682" y="0"/>
                  </a:lnTo>
                  <a:close/>
                </a:path>
              </a:pathLst>
            </a:custGeom>
            <a:solidFill>
              <a:srgbClr val="A0CA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1" y="3047999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5" y="0"/>
                  </a:moveTo>
                  <a:lnTo>
                    <a:pt x="0" y="3809999"/>
                  </a:lnTo>
                  <a:lnTo>
                    <a:pt x="3259665" y="3809999"/>
                  </a:lnTo>
                  <a:lnTo>
                    <a:pt x="3259665" y="0"/>
                  </a:lnTo>
                  <a:close/>
                </a:path>
              </a:pathLst>
            </a:custGeom>
            <a:solidFill>
              <a:srgbClr val="64AC2B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4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8" y="0"/>
                  </a:moveTo>
                  <a:lnTo>
                    <a:pt x="0" y="0"/>
                  </a:lnTo>
                  <a:lnTo>
                    <a:pt x="2467703" y="6857999"/>
                  </a:lnTo>
                  <a:lnTo>
                    <a:pt x="2851278" y="6857999"/>
                  </a:lnTo>
                  <a:lnTo>
                    <a:pt x="2851278" y="0"/>
                  </a:lnTo>
                  <a:close/>
                </a:path>
              </a:pathLst>
            </a:custGeom>
            <a:solidFill>
              <a:srgbClr val="4E882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28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CAE68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4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A0CA31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4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A0CA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1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2"/>
                </a:lnTo>
                <a:lnTo>
                  <a:pt x="842595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7800" y="2963728"/>
            <a:ext cx="7753399" cy="237500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5400" spc="-10" dirty="0"/>
              <a:t>React- Redux</a:t>
            </a:r>
            <a:br>
              <a:rPr lang="en-US" sz="5400" spc="-10" dirty="0"/>
            </a:br>
            <a:br>
              <a:rPr lang="en-US" sz="5400" spc="-10" dirty="0"/>
            </a:br>
            <a:r>
              <a:rPr lang="en-US" sz="3200" spc="-10" dirty="0"/>
              <a:t>Laiba Imran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Basic State Management in React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7225" y="1612856"/>
            <a:ext cx="4566776" cy="30880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States stored in root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Parent passes data down to children as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Parent also passes callback functions to children as properties, and children can use those callbacks.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7453EE-5631-6162-B2BD-2A86B5FE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52" y="1612856"/>
            <a:ext cx="2469094" cy="3158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7773-4930-77C4-0EC6-976C4473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DE367A-8B4B-7673-301A-4A293C1D3D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State Management Can Get Difficult and Messy</a:t>
            </a:r>
            <a:endParaRPr spc="-1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16915A-8958-8F79-5E49-1B666E8D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09800"/>
            <a:ext cx="5724640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C49B-E83D-1D37-F66B-C4C45700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F67A56-41C6-B51E-F8D5-0792078B7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Store States in One Place</a:t>
            </a:r>
            <a:endParaRPr spc="-1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58C3AD-2026-836B-9A31-05810739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057400"/>
            <a:ext cx="5730737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5CF9-BCE2-E15B-B38A-0997929D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465F08-16B1-6E40-30E7-507E59D22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State Management Solutions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27FF8-399D-6A99-E099-9C341D964B06}"/>
              </a:ext>
            </a:extLst>
          </p:cNvPr>
          <p:cNvSpPr txBox="1"/>
          <p:nvPr/>
        </p:nvSpPr>
        <p:spPr>
          <a:xfrm>
            <a:off x="1066800" y="1613118"/>
            <a:ext cx="6100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React Context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rebuchet MS" panose="020B0603020202020204" pitchFamily="34" charset="0"/>
              </a:rPr>
              <a:t>Zustand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Redux</a:t>
            </a:r>
          </a:p>
          <a:p>
            <a:pPr lvl="5"/>
            <a:r>
              <a:rPr 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	More mature and performant</a:t>
            </a:r>
          </a:p>
          <a:p>
            <a:pPr lvl="5"/>
            <a:r>
              <a:rPr 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	More features and tool support</a:t>
            </a:r>
          </a:p>
        </p:txBody>
      </p:sp>
    </p:spTree>
    <p:extLst>
      <p:ext uri="{BB962C8B-B14F-4D97-AF65-F5344CB8AC3E}">
        <p14:creationId xmlns:p14="http://schemas.microsoft.com/office/powerpoint/2010/main" val="13219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E2D4-DCDA-94F0-FE58-4E59EC74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B2F60B-95B2-3275-A0CE-23FA9EABD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React Redux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C6B8C4-B78D-97F2-7A63-734D0C0DE32B}"/>
              </a:ext>
            </a:extLst>
          </p:cNvPr>
          <p:cNvSpPr txBox="1"/>
          <p:nvPr/>
        </p:nvSpPr>
        <p:spPr>
          <a:xfrm>
            <a:off x="767224" y="1612856"/>
            <a:ext cx="8159327" cy="30880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Redux is a state management library. Think of it like a "central database" that your entire app can access to store and retrieve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Instead of each component in a React app managing its own state, Redux holds all the state in one place (the store), so different parts of the app can share and update this state consistently.</a:t>
            </a:r>
          </a:p>
        </p:txBody>
      </p:sp>
    </p:spTree>
    <p:extLst>
      <p:ext uri="{BB962C8B-B14F-4D97-AF65-F5344CB8AC3E}">
        <p14:creationId xmlns:p14="http://schemas.microsoft.com/office/powerpoint/2010/main" val="347564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10D69-EDA4-D102-D46F-84CF60E26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C8CAEA-5319-83E6-D9E1-BE0312E2D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346" y="457200"/>
            <a:ext cx="588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How the Redux Works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ABD986-D8AE-575F-0C24-5ACB4F55D22D}"/>
              </a:ext>
            </a:extLst>
          </p:cNvPr>
          <p:cNvSpPr txBox="1"/>
          <p:nvPr/>
        </p:nvSpPr>
        <p:spPr>
          <a:xfrm>
            <a:off x="769083" y="1219200"/>
            <a:ext cx="8768927" cy="530401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Store</a:t>
            </a:r>
            <a:r>
              <a:rPr lang="en-US" sz="2400" dirty="0"/>
              <a:t>: The central place where the entire state of the application is stored. Only one store is allowed per Redux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State</a:t>
            </a:r>
            <a:r>
              <a:rPr lang="en-US" sz="2400" dirty="0"/>
              <a:t>: The current data of your app.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Actions</a:t>
            </a:r>
            <a:r>
              <a:rPr lang="en-US" sz="2400" dirty="0"/>
              <a:t>: Plain JavaScript objects that represent events or intentions to change the state. Each action has a type (a string describing the action) and optionally some data (payload) to update the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Reducers</a:t>
            </a:r>
            <a:r>
              <a:rPr lang="en-US" sz="2400" dirty="0"/>
              <a:t>: Pure functions that specify how the state changes in response to actions. A reducer takes the current state and an action as arguments and returns the new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Dispatch</a:t>
            </a:r>
            <a:r>
              <a:rPr lang="en-US" sz="2400" dirty="0"/>
              <a:t>: A method used to send an action to the Redux store, triggering the store to run the reducers and update the state accordingly.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055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34A04-8484-08F0-19B2-18A7854F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89F7C3-BAB2-F4A5-77A3-E4558E72F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3" y="642621"/>
            <a:ext cx="727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0540" algn="l"/>
              </a:tabLst>
            </a:pPr>
            <a:r>
              <a:rPr lang="en-US" spc="-10" dirty="0"/>
              <a:t>Resources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340FDB-1EA3-1276-A435-9EE4C0A84F87}"/>
              </a:ext>
            </a:extLst>
          </p:cNvPr>
          <p:cNvSpPr txBox="1"/>
          <p:nvPr/>
        </p:nvSpPr>
        <p:spPr>
          <a:xfrm>
            <a:off x="914400" y="1592600"/>
            <a:ext cx="6676390" cy="258532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https://www.freecodecamp.org/news/redux-and-redux-toolkit-for-beginners/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https://react-redux.js.org/introduction/getting-started</a:t>
            </a:r>
            <a:endParaRPr lang="en-US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4"/>
              </a:rPr>
              <a:t>https://www.mitrais.com/news-updates/the-easy-way-to-use-redux-toolkit-in-react/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246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320</Words>
  <Application>Microsoft Office PowerPoint</Application>
  <PresentationFormat>Widescreen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React- Redux  Laiba Imran</vt:lpstr>
      <vt:lpstr>Basic State Management in React</vt:lpstr>
      <vt:lpstr>State Management Can Get Difficult and Messy</vt:lpstr>
      <vt:lpstr>Store States in One Place</vt:lpstr>
      <vt:lpstr>State Management Solutions</vt:lpstr>
      <vt:lpstr>React Redux</vt:lpstr>
      <vt:lpstr>How the Redux Works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Imran</cp:lastModifiedBy>
  <cp:revision>349</cp:revision>
  <dcterms:created xsi:type="dcterms:W3CDTF">2024-08-29T11:53:44Z</dcterms:created>
  <dcterms:modified xsi:type="dcterms:W3CDTF">2024-11-14T10:53:43Z</dcterms:modified>
</cp:coreProperties>
</file>