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412" r:id="rId4"/>
    <p:sldId id="413" r:id="rId5"/>
    <p:sldId id="414" r:id="rId6"/>
    <p:sldId id="415" r:id="rId7"/>
    <p:sldId id="416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7" autoAdjust="0"/>
    <p:restoredTop sz="91304" autoAdjust="0"/>
  </p:normalViewPr>
  <p:slideViewPr>
    <p:cSldViewPr>
      <p:cViewPr varScale="1">
        <p:scale>
          <a:sx n="57" d="100"/>
          <a:sy n="57" d="100"/>
        </p:scale>
        <p:origin x="76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F95B7-D6E4-5D4C-1D0B-D4B33FA3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225B-ECBF-C679-8AD5-C0AF01C6C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33CC1-83C5-0866-0307-C354C62B2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C8FF-D9A4-31A4-1E40-FECF4DD55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9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A19D-2413-3E20-5351-B9F691F0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4612D-767F-6169-1C12-8F5454ABF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6B7F4-409B-574D-BD7A-9C60F9F4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7613-6F07-F6FE-F386-380FEF93C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437AE-0163-752B-F3F7-8A62383D2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8DE06-A872-2CFA-555F-D82DDB2A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A06E9-3AC5-8425-3835-8A08AD60B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F2D02-BC4F-C21F-984E-3EF1471B0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5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3605B-9B07-5C30-F197-EAB03BFE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DA506-5CC2-29BF-4789-91B845255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E6A63-A160-BED5-E43B-DDF46DFA7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6017-3CB4-93FB-704B-5EBDE2A57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DC4C-B472-44C8-03EA-13CE65EF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D27FE-88C0-BD6A-9C50-F4EAD5BEC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C71D1-6AE9-17EB-3CA4-236A2D3A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1480B-9A8D-2AB3-0218-A6B67C146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5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500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49301" y="2057400"/>
            <a:ext cx="8686800" cy="4037003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MERN – Integrating Backend and Frontend</a:t>
            </a:r>
            <a:br>
              <a:rPr lang="en-US" sz="5400" spc="-10" dirty="0"/>
            </a:br>
            <a:r>
              <a:rPr lang="en-US" sz="5400" spc="-10" dirty="0"/>
              <a:t>CORS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Folder Structure</a:t>
            </a:r>
            <a:endParaRPr spc="-1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66B3C-8E4B-759D-F7D6-3017D87944A4}"/>
              </a:ext>
            </a:extLst>
          </p:cNvPr>
          <p:cNvSpPr txBox="1"/>
          <p:nvPr/>
        </p:nvSpPr>
        <p:spPr>
          <a:xfrm>
            <a:off x="1219200" y="1828800"/>
            <a:ext cx="60997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student-management-system/</a:t>
            </a:r>
          </a:p>
          <a:p>
            <a:r>
              <a:rPr lang="en-US" dirty="0"/>
              <a:t>├── backend/</a:t>
            </a:r>
          </a:p>
          <a:p>
            <a:r>
              <a:rPr lang="en-US" dirty="0"/>
              <a:t>│   ├── models/</a:t>
            </a:r>
          </a:p>
          <a:p>
            <a:r>
              <a:rPr lang="en-US" dirty="0"/>
              <a:t>│   │   └── Student.js</a:t>
            </a:r>
          </a:p>
          <a:p>
            <a:r>
              <a:rPr lang="en-US" dirty="0"/>
              <a:t>│   ├── routes/</a:t>
            </a:r>
          </a:p>
          <a:p>
            <a:r>
              <a:rPr lang="en-US" dirty="0"/>
              <a:t>│   │   └── studentRoutes.js</a:t>
            </a:r>
          </a:p>
          <a:p>
            <a:r>
              <a:rPr lang="en-US" dirty="0"/>
              <a:t>│   ├── server.js</a:t>
            </a:r>
          </a:p>
          <a:p>
            <a:r>
              <a:rPr lang="en-US" dirty="0"/>
              <a:t>├── frontend/</a:t>
            </a:r>
          </a:p>
          <a:p>
            <a:r>
              <a:rPr lang="en-US" dirty="0"/>
              <a:t>│   ├── public/</a:t>
            </a:r>
          </a:p>
          <a:p>
            <a:r>
              <a:rPr lang="en-US" dirty="0"/>
              <a:t>│   ├──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│   │   ├── components/</a:t>
            </a:r>
          </a:p>
          <a:p>
            <a:r>
              <a:rPr lang="en-US" dirty="0"/>
              <a:t>│   │   │   ├── StudentForm.js</a:t>
            </a:r>
          </a:p>
          <a:p>
            <a:r>
              <a:rPr lang="en-US" dirty="0"/>
              <a:t>│   │   │   └── StudentList.js</a:t>
            </a:r>
          </a:p>
          <a:p>
            <a:r>
              <a:rPr lang="en-US" dirty="0"/>
              <a:t>│   │   ├── App.js</a:t>
            </a:r>
          </a:p>
          <a:p>
            <a:r>
              <a:rPr lang="en-US" dirty="0"/>
              <a:t>│   │   ├── index.js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FFF0F-934D-F746-D27F-ECE146958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F3987D-4F37-99EE-785A-B5929C522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Backend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0292D-2318-EF6F-ADC2-5B98C1A0BE94}"/>
              </a:ext>
            </a:extLst>
          </p:cNvPr>
          <p:cNvSpPr txBox="1"/>
          <p:nvPr/>
        </p:nvSpPr>
        <p:spPr>
          <a:xfrm>
            <a:off x="756072" y="1981200"/>
            <a:ext cx="81582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mkdir</a:t>
            </a:r>
            <a:r>
              <a:rPr lang="en-US" sz="2400" dirty="0"/>
              <a:t> backend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cd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r>
              <a:rPr lang="en-US" sz="2400" dirty="0"/>
              <a:t> -y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npm</a:t>
            </a:r>
            <a:r>
              <a:rPr lang="en-US" sz="2400" dirty="0"/>
              <a:t> install express mongoose </a:t>
            </a:r>
            <a:r>
              <a:rPr lang="en-US" sz="2400" dirty="0" err="1"/>
              <a:t>cors</a:t>
            </a:r>
            <a:r>
              <a:rPr lang="en-US" sz="2400" dirty="0"/>
              <a:t> </a:t>
            </a:r>
            <a:r>
              <a:rPr lang="en-US" sz="2400" dirty="0" err="1"/>
              <a:t>dotenv</a:t>
            </a:r>
            <a:r>
              <a:rPr lang="en-US" sz="2400" dirty="0"/>
              <a:t> body-parser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Server.js , student model, student routes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 using curl or postman</a:t>
            </a:r>
          </a:p>
        </p:txBody>
      </p:sp>
    </p:spTree>
    <p:extLst>
      <p:ext uri="{BB962C8B-B14F-4D97-AF65-F5344CB8AC3E}">
        <p14:creationId xmlns:p14="http://schemas.microsoft.com/office/powerpoint/2010/main" val="286496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35E0-444D-8214-6024-17BC17EC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5AE36D-CE64-D0B8-B927-536923EB7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Frontend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42F9D-70A8-3C2E-1B9B-C8FE6073842D}"/>
              </a:ext>
            </a:extLst>
          </p:cNvPr>
          <p:cNvSpPr txBox="1"/>
          <p:nvPr/>
        </p:nvSpPr>
        <p:spPr>
          <a:xfrm>
            <a:off x="756072" y="1981200"/>
            <a:ext cx="81582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npx</a:t>
            </a:r>
            <a:r>
              <a:rPr lang="en-US" sz="2400" dirty="0"/>
              <a:t> create-react-app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cd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Components: </a:t>
            </a:r>
            <a:r>
              <a:rPr lang="en-US" sz="2400" dirty="0" err="1"/>
              <a:t>Studentlist</a:t>
            </a:r>
            <a:r>
              <a:rPr lang="en-US" sz="2400" dirty="0"/>
              <a:t>, </a:t>
            </a:r>
            <a:r>
              <a:rPr lang="en-US" sz="2400" dirty="0" err="1"/>
              <a:t>studentform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App.js file</a:t>
            </a:r>
          </a:p>
        </p:txBody>
      </p:sp>
    </p:spTree>
    <p:extLst>
      <p:ext uri="{BB962C8B-B14F-4D97-AF65-F5344CB8AC3E}">
        <p14:creationId xmlns:p14="http://schemas.microsoft.com/office/powerpoint/2010/main" val="3637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45F6B-BED5-8948-044E-288EE358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B58821-2420-2938-5078-843CA691D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2" y="642621"/>
            <a:ext cx="74735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CORS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AF409-9817-D725-6146-0A08B63E13E6}"/>
              </a:ext>
            </a:extLst>
          </p:cNvPr>
          <p:cNvSpPr txBox="1"/>
          <p:nvPr/>
        </p:nvSpPr>
        <p:spPr>
          <a:xfrm>
            <a:off x="756072" y="1351469"/>
            <a:ext cx="88451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CORS</a:t>
            </a:r>
            <a:r>
              <a:rPr lang="en-US" sz="2400" dirty="0"/>
              <a:t> (Cross-Origin Resource Sharing) is a security feature implemented by web browsers to prevent websites from making requests to a different domain (or origin) than the one the website was served from, unless the server explicitly allows it.</a:t>
            </a:r>
          </a:p>
          <a:p>
            <a:r>
              <a:rPr lang="en-US" sz="2400" dirty="0"/>
              <a:t>In simpler terms: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Same-origin policy</a:t>
            </a:r>
            <a:r>
              <a:rPr lang="en-US" sz="2400" dirty="0"/>
              <a:t>: By default, browsers restrict web pages from making requests to a different domain, protocol, or port (this is called the same-origin policy).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CORS</a:t>
            </a:r>
            <a:r>
              <a:rPr lang="en-US" sz="2400" dirty="0"/>
              <a:t>: CORS allows the server to define which domains (origins) can access its resources, essentially telling the browser, "It’s okay for this web page to make requests to this server."</a:t>
            </a:r>
          </a:p>
        </p:txBody>
      </p:sp>
    </p:spTree>
    <p:extLst>
      <p:ext uri="{BB962C8B-B14F-4D97-AF65-F5344CB8AC3E}">
        <p14:creationId xmlns:p14="http://schemas.microsoft.com/office/powerpoint/2010/main" val="346812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628E-9A30-9841-AB18-CF004F12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0C1689-5241-5ECF-273A-5734FD5F2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235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Why CORS is Important in MERN App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918BA-CC6B-DBE8-8999-59E85537FFCE}"/>
              </a:ext>
            </a:extLst>
          </p:cNvPr>
          <p:cNvSpPr txBox="1"/>
          <p:nvPr/>
        </p:nvSpPr>
        <p:spPr>
          <a:xfrm>
            <a:off x="594756" y="948690"/>
            <a:ext cx="88451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your MERN stack (MongoDB, Express, React, Node.js) app, you have a frontend and a backend running on different ports during development:</a:t>
            </a:r>
          </a:p>
          <a:p>
            <a:r>
              <a:rPr lang="en-US" sz="2400" dirty="0"/>
              <a:t>Frontend (React) runs on port 3000 (e.g., </a:t>
            </a:r>
            <a:r>
              <a:rPr lang="en-US" sz="2400" dirty="0">
                <a:hlinkClick r:id="rId3"/>
              </a:rPr>
              <a:t>http://localhost:3000</a:t>
            </a:r>
            <a:r>
              <a:rPr lang="en-US" sz="2400" dirty="0"/>
              <a:t>)</a:t>
            </a:r>
          </a:p>
          <a:p>
            <a:r>
              <a:rPr lang="en-US" sz="2400" dirty="0"/>
              <a:t>Backend (Node.js/Express) runs on port 5000 (e.g., </a:t>
            </a:r>
            <a:r>
              <a:rPr lang="en-US" sz="2400" dirty="0">
                <a:hlinkClick r:id="rId4"/>
              </a:rPr>
              <a:t>http://localhost:5000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When the frontend makes a request to the backend (like fetching or posting data), the </a:t>
            </a:r>
            <a:r>
              <a:rPr lang="en-US" sz="2400" b="1" dirty="0"/>
              <a:t>browser sees this as a cross-origin request</a:t>
            </a:r>
            <a:r>
              <a:rPr lang="en-US" sz="2400" dirty="0"/>
              <a:t> since the frontend and backend are on different ports.</a:t>
            </a:r>
          </a:p>
          <a:p>
            <a:r>
              <a:rPr lang="en-US" sz="2400" dirty="0"/>
              <a:t>Without proper CORS configuration, the browser will block these requests for security reasons, and you’ll see an error like </a:t>
            </a:r>
            <a:r>
              <a:rPr lang="en-US" sz="2400" b="1" dirty="0"/>
              <a:t>"CORS policy: No 'Access-Control-Allow-Origin' header is present on the requested resource"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8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33AD0-5AEC-D053-B2BC-026CBF9D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61D681-22EB-B5C1-AC48-27B685964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235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CORS Options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54F23-B509-DDCF-A272-D5D188FA3862}"/>
              </a:ext>
            </a:extLst>
          </p:cNvPr>
          <p:cNvSpPr txBox="1"/>
          <p:nvPr/>
        </p:nvSpPr>
        <p:spPr>
          <a:xfrm>
            <a:off x="990600" y="1219200"/>
            <a:ext cx="9296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 </a:t>
            </a:r>
            <a:r>
              <a:rPr lang="en-US" sz="2400" dirty="0" err="1"/>
              <a:t>corsOptions</a:t>
            </a:r>
            <a:r>
              <a:rPr lang="en-US" sz="2400" dirty="0"/>
              <a:t> = {  </a:t>
            </a:r>
          </a:p>
          <a:p>
            <a:r>
              <a:rPr lang="en-US" sz="2400" dirty="0"/>
              <a:t>	origin: "http://localhost:3000</a:t>
            </a:r>
            <a:r>
              <a:rPr lang="en-US" sz="2400"/>
              <a:t>", </a:t>
            </a:r>
            <a:endParaRPr lang="en-US" sz="2400" dirty="0"/>
          </a:p>
          <a:p>
            <a:r>
              <a:rPr lang="en-US" sz="2400" dirty="0"/>
              <a:t>	methods: ["GET", "POST", "PUT“, “DELETE”],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allowedHeaders</a:t>
            </a:r>
            <a:r>
              <a:rPr lang="en-US" sz="2400" dirty="0"/>
              <a:t>: ["Content-Type", "Authorization"], 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 err="1"/>
              <a:t>app.use</a:t>
            </a:r>
            <a:r>
              <a:rPr lang="en-US" sz="2400" dirty="0"/>
              <a:t>(</a:t>
            </a:r>
            <a:r>
              <a:rPr lang="en-US" sz="2400" dirty="0" err="1"/>
              <a:t>cors</a:t>
            </a:r>
            <a:r>
              <a:rPr lang="en-US" sz="2400" dirty="0"/>
              <a:t>(</a:t>
            </a:r>
            <a:r>
              <a:rPr lang="en-US" sz="2400" dirty="0" err="1"/>
              <a:t>corsOptions</a:t>
            </a:r>
            <a:r>
              <a:rPr lang="en-US" sz="2400" dirty="0"/>
              <a:t>));  //allows only the options provided, rejects everything other than these.</a:t>
            </a:r>
          </a:p>
          <a:p>
            <a:endParaRPr lang="en-US" sz="2400" dirty="0"/>
          </a:p>
          <a:p>
            <a:r>
              <a:rPr lang="en-US" sz="2400" dirty="0" err="1"/>
              <a:t>app.use</a:t>
            </a:r>
            <a:r>
              <a:rPr lang="en-US" sz="2400" dirty="0"/>
              <a:t>(</a:t>
            </a:r>
            <a:r>
              <a:rPr lang="en-US" sz="2400" dirty="0" err="1"/>
              <a:t>cors</a:t>
            </a:r>
            <a:r>
              <a:rPr lang="en-US" sz="2400" dirty="0"/>
              <a:t>()); //allows </a:t>
            </a:r>
            <a:r>
              <a:rPr lang="en-US" sz="2400" dirty="0" err="1"/>
              <a:t>everthing</a:t>
            </a:r>
            <a:r>
              <a:rPr lang="en-US" sz="2400" dirty="0"/>
              <a:t>, rejects nothing</a:t>
            </a:r>
          </a:p>
          <a:p>
            <a:endParaRPr lang="en-US" sz="2400" dirty="0"/>
          </a:p>
          <a:p>
            <a:r>
              <a:rPr lang="en-US" sz="2400" dirty="0"/>
              <a:t>NOTE: If we don’t use </a:t>
            </a:r>
            <a:r>
              <a:rPr lang="en-US" sz="2400" dirty="0" err="1"/>
              <a:t>cors</a:t>
            </a:r>
            <a:r>
              <a:rPr lang="en-US" sz="2400" dirty="0"/>
              <a:t>, it will reject everything.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3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490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MERN – Integrating Backend and Frontend CORS  Laiba Imran</vt:lpstr>
      <vt:lpstr>Folder Structure</vt:lpstr>
      <vt:lpstr>Backend</vt:lpstr>
      <vt:lpstr>Frontend</vt:lpstr>
      <vt:lpstr>CORS</vt:lpstr>
      <vt:lpstr>Why CORS is Important in MERN App</vt:lpstr>
      <vt:lpstr>CORS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444</cp:revision>
  <dcterms:created xsi:type="dcterms:W3CDTF">2024-08-29T11:53:44Z</dcterms:created>
  <dcterms:modified xsi:type="dcterms:W3CDTF">2024-11-27T12:14:39Z</dcterms:modified>
</cp:coreProperties>
</file>