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57" r:id="rId4"/>
    <p:sldId id="267" r:id="rId5"/>
    <p:sldId id="265" r:id="rId6"/>
    <p:sldId id="270" r:id="rId7"/>
    <p:sldId id="27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D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EC2A1-DEEF-4E9D-9540-7CC124A19D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456BF-A90D-41C5-AB6E-98CD0F712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98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DF3C4-1BB3-4003-878C-D47EAA83ED8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EA01-E142-435E-B944-FA842F94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071970-F913-4C42-8A2E-8BD160F299AE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538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57AB-7C3D-46B9-A15C-E70338014A94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6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7973-4C7C-4C68-B4BB-0DC8BAFFBB46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5AC-FB81-42FE-9C19-A513B04F2AEA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3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71AE3-B649-4346-A5B3-DE41FF85269C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9145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DB6-4A5F-4365-922B-5BB47FB18EB2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2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0B08-9632-4A81-95EF-F57C8218FA2B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2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2AA-653F-45D3-89BC-65056A214BB4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E9E8-3864-40E2-92CA-3CFA5042A3FF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0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B27044-322C-491E-A6CA-50AFB412486B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7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8D1BD-95CA-4F44-A678-71C417F9F451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75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B90643-D011-4C2D-8712-308A01250BB9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6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2" pos="9216">
          <p15:clr>
            <a:srgbClr val="F26B43"/>
          </p15:clr>
        </p15:guide>
        <p15:guide id="13" pos="1248">
          <p15:clr>
            <a:srgbClr val="F26B43"/>
          </p15:clr>
        </p15:guide>
        <p15:guide id="14" pos="1152">
          <p15:clr>
            <a:srgbClr val="F26B43"/>
          </p15:clr>
        </p15:guide>
        <p15:guide id="15" orient="horz" pos="1368">
          <p15:clr>
            <a:srgbClr val="F26B43"/>
          </p15:clr>
        </p15:guide>
        <p15:guide id="16" orient="horz" pos="1440">
          <p15:clr>
            <a:srgbClr val="F26B43"/>
          </p15:clr>
        </p15:guide>
        <p15:guide id="17" orient="horz" pos="3696">
          <p15:clr>
            <a:srgbClr val="F26B43"/>
          </p15:clr>
        </p15:guide>
        <p15:guide id="18" orient="horz" pos="432">
          <p15:clr>
            <a:srgbClr val="F26B43"/>
          </p15:clr>
        </p15:guide>
        <p15:guide id="19" orient="horz" pos="1512">
          <p15:clr>
            <a:srgbClr val="F26B43"/>
          </p15:clr>
        </p15:guide>
        <p15:guide id="20" pos="6912">
          <p15:clr>
            <a:srgbClr val="F26B43"/>
          </p15:clr>
        </p15:guide>
        <p15:guide id="21" pos="936">
          <p15:clr>
            <a:srgbClr val="F26B43"/>
          </p15:clr>
        </p15:guide>
        <p15:guide id="22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02" y="637562"/>
            <a:ext cx="12356982" cy="3229762"/>
          </a:xfrm>
        </p:spPr>
        <p:txBody>
          <a:bodyPr/>
          <a:lstStyle/>
          <a:p>
            <a:r>
              <a:rPr lang="en-US" sz="6000" dirty="0" smtClean="0"/>
              <a:t>CAN Bus implementation</a:t>
            </a:r>
            <a:br>
              <a:rPr lang="en-US" sz="6000" dirty="0" smtClean="0"/>
            </a:br>
            <a:r>
              <a:rPr lang="en-US" sz="6000" dirty="0" smtClean="0"/>
              <a:t>Embedded lab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538834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Affan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Haq</a:t>
            </a:r>
            <a:r>
              <a:rPr lang="en-US" dirty="0" smtClean="0"/>
              <a:t> </a:t>
            </a:r>
            <a:r>
              <a:rPr lang="en-US" dirty="0" smtClean="0"/>
              <a:t>Khan</a:t>
            </a:r>
          </a:p>
          <a:p>
            <a:r>
              <a:rPr lang="en-US" dirty="0" smtClean="0"/>
              <a:t>Syed </a:t>
            </a:r>
            <a:r>
              <a:rPr lang="en-US" dirty="0" err="1" smtClean="0"/>
              <a:t>Arslan</a:t>
            </a:r>
            <a:endParaRPr lang="en-US" dirty="0" smtClean="0"/>
          </a:p>
          <a:p>
            <a:r>
              <a:rPr lang="en-US" dirty="0" err="1" smtClean="0"/>
              <a:t>Zukran</a:t>
            </a:r>
            <a:r>
              <a:rPr lang="en-US" dirty="0" smtClean="0"/>
              <a:t> Khan</a:t>
            </a:r>
            <a:endParaRPr lang="en-US" dirty="0" smtClean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502" y="444865"/>
            <a:ext cx="3087422" cy="10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CAN </a:t>
            </a:r>
            <a:r>
              <a:rPr lang="en-US" dirty="0" smtClean="0"/>
              <a:t>Bus?</a:t>
            </a:r>
          </a:p>
          <a:p>
            <a:r>
              <a:rPr lang="en-US" dirty="0" smtClean="0"/>
              <a:t>CAN Frame</a:t>
            </a:r>
            <a:endParaRPr lang="en-US" dirty="0" smtClean="0"/>
          </a:p>
          <a:p>
            <a:r>
              <a:rPr lang="en-US" dirty="0" smtClean="0"/>
              <a:t>Code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2" descr="File: Technical University of Ilmenau shor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517053"/>
            <a:ext cx="308555" cy="22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CAN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ehicle bus standard</a:t>
            </a:r>
            <a:r>
              <a:rPr lang="en-US" dirty="0" smtClean="0">
                <a:hlinkClick r:id="rId2" action="ppaction://hlinksldjump"/>
              </a:rPr>
              <a:t>[1</a:t>
            </a:r>
            <a:r>
              <a:rPr lang="en-US" dirty="0" smtClean="0">
                <a:hlinkClick r:id="rId2" action="ppaction://hlinksldjump"/>
              </a:rPr>
              <a:t>]</a:t>
            </a:r>
            <a:endParaRPr lang="en-US" dirty="0" smtClean="0"/>
          </a:p>
          <a:p>
            <a:r>
              <a:rPr lang="en-US" dirty="0" smtClean="0"/>
              <a:t>Message based protocol</a:t>
            </a:r>
            <a:r>
              <a:rPr lang="en-US" dirty="0">
                <a:hlinkClick r:id="" action="ppaction://noaction"/>
              </a:rPr>
              <a:t>[1]</a:t>
            </a:r>
            <a:endParaRPr lang="en-US" dirty="0" smtClean="0"/>
          </a:p>
        </p:txBody>
      </p:sp>
      <p:pic>
        <p:nvPicPr>
          <p:cNvPr id="16" name="Picture 2" descr="File: Technical University of Ilmenau shor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517053"/>
            <a:ext cx="308555" cy="22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Frame</a:t>
            </a:r>
            <a:r>
              <a:rPr lang="en-US" dirty="0" smtClean="0"/>
              <a:t> </a:t>
            </a:r>
            <a:r>
              <a:rPr lang="en-US" sz="2000" dirty="0" smtClean="0">
                <a:hlinkClick r:id="rId2" action="ppaction://hlinksldjump"/>
              </a:rPr>
              <a:t>[2]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83" y="3100251"/>
            <a:ext cx="8297433" cy="1952898"/>
          </a:xfrm>
        </p:spPr>
      </p:pic>
      <p:pic>
        <p:nvPicPr>
          <p:cNvPr id="1026" name="Picture 2" descr="File: Technical University of Ilmenau shor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517053"/>
            <a:ext cx="308555" cy="22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sz="2400" dirty="0" smtClean="0"/>
              <a:t>(transmitter)</a:t>
            </a:r>
            <a:endParaRPr lang="en-US" sz="2000" dirty="0"/>
          </a:p>
        </p:txBody>
      </p:sp>
      <p:pic>
        <p:nvPicPr>
          <p:cNvPr id="10" name="Picture 2" descr="File: Technical University of Ilmenau shor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517053"/>
            <a:ext cx="308555" cy="22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136" y="2182813"/>
            <a:ext cx="8942664" cy="407054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sz="2400" dirty="0" smtClean="0"/>
              <a:t>(transmitter)</a:t>
            </a:r>
            <a:endParaRPr lang="en-US" sz="2000" dirty="0"/>
          </a:p>
        </p:txBody>
      </p:sp>
      <p:pic>
        <p:nvPicPr>
          <p:cNvPr id="10" name="Picture 2" descr="File: Technical University of Ilmenau shor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517053"/>
            <a:ext cx="308555" cy="22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9468" y="2286000"/>
            <a:ext cx="929500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sz="2400" dirty="0" smtClean="0"/>
              <a:t>(receiver)</a:t>
            </a:r>
            <a:endParaRPr lang="en-US" sz="2000" dirty="0"/>
          </a:p>
        </p:txBody>
      </p:sp>
      <p:pic>
        <p:nvPicPr>
          <p:cNvPr id="10" name="Picture 2" descr="File: Technical University of Ilmenau shor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517053"/>
            <a:ext cx="308555" cy="22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0411" y="2286000"/>
            <a:ext cx="979834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</a:t>
            </a:r>
            <a:r>
              <a:rPr lang="en-US" dirty="0" smtClean="0"/>
              <a:t>]</a:t>
            </a:r>
            <a:r>
              <a:rPr lang="en-US" dirty="0"/>
              <a:t> CAN </a:t>
            </a:r>
            <a:r>
              <a:rPr lang="en-US" dirty="0" smtClean="0"/>
              <a:t>bus (</a:t>
            </a:r>
            <a:r>
              <a:rPr lang="en-US" dirty="0"/>
              <a:t>https://en.wikipedia.org/wiki/CAN_bus)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[2</a:t>
            </a:r>
            <a:r>
              <a:rPr lang="en-US" dirty="0" smtClean="0"/>
              <a:t>]</a:t>
            </a:r>
            <a:r>
              <a:rPr lang="en-US" dirty="0"/>
              <a:t> CAN Bus Explained - A Simple Intro [2022</a:t>
            </a:r>
            <a:r>
              <a:rPr lang="en-US" dirty="0" smtClean="0"/>
              <a:t>] </a:t>
            </a:r>
            <a:r>
              <a:rPr lang="en-US" dirty="0"/>
              <a:t>(https://</a:t>
            </a:r>
            <a:r>
              <a:rPr lang="en-US" dirty="0" smtClean="0"/>
              <a:t>www.csselectronics.com/pages/can-bus-simple-intro-tutorial</a:t>
            </a:r>
            <a:endParaRPr lang="en-US" dirty="0" smtClean="0"/>
          </a:p>
        </p:txBody>
      </p:sp>
      <p:pic>
        <p:nvPicPr>
          <p:cNvPr id="7" name="Picture 2" descr="File: Technical University of Ilmenau shor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517053"/>
            <a:ext cx="308555" cy="22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 Affan Ul Haq Khan          Embedded Lab                    CAN Bus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CAN Bus implementation Embedded lab</vt:lpstr>
      <vt:lpstr>Outline</vt:lpstr>
      <vt:lpstr>What is CAN Bus</vt:lpstr>
      <vt:lpstr>CAN Frame [2]</vt:lpstr>
      <vt:lpstr>Code(transmitter)</vt:lpstr>
      <vt:lpstr>Code(transmitter)</vt:lpstr>
      <vt:lpstr>Code(receiver)</vt:lpstr>
      <vt:lpstr>References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Sarosh Ali</dc:creator>
  <cp:lastModifiedBy>muham</cp:lastModifiedBy>
  <cp:revision>130</cp:revision>
  <dcterms:created xsi:type="dcterms:W3CDTF">2021-11-24T19:34:57Z</dcterms:created>
  <dcterms:modified xsi:type="dcterms:W3CDTF">2022-07-19T10:23:12Z</dcterms:modified>
</cp:coreProperties>
</file>