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35ddf069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35ddf069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02d03818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02d03818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02d03818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02d03818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02d03818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02d03818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02d03818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02d03818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02d03818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02d03818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2d03818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2d03818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2d03818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2d03818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02d03818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02d03818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2d03818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2d03818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35ddf069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35ddf069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35ddf069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35ddf069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5ddf069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35ddf069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35ddf069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35ddf069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Doggie Date Team</a:t>
            </a:r>
            <a:endParaRPr/>
          </a:p>
        </p:txBody>
      </p:sp>
      <p:sp>
        <p:nvSpPr>
          <p:cNvPr id="135" name="Google Shape;135;p13"/>
          <p:cNvSpPr txBox="1"/>
          <p:nvPr>
            <p:ph idx="1" type="subTitle"/>
          </p:nvPr>
        </p:nvSpPr>
        <p:spPr>
          <a:xfrm>
            <a:off x="5083950" y="2930375"/>
            <a:ext cx="3706200" cy="12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a:p>
            <a:pPr indent="0" lvl="0" marL="0" rtl="0" algn="l">
              <a:spcBef>
                <a:spcPts val="0"/>
              </a:spcBef>
              <a:spcAft>
                <a:spcPts val="0"/>
              </a:spcAft>
              <a:buNone/>
            </a:pPr>
            <a:r>
              <a:rPr lang="en-GB"/>
              <a:t>Vyoma Desai</a:t>
            </a:r>
            <a:endParaRPr/>
          </a:p>
          <a:p>
            <a:pPr indent="0" lvl="0" marL="0" rtl="0" algn="l">
              <a:spcBef>
                <a:spcPts val="0"/>
              </a:spcBef>
              <a:spcAft>
                <a:spcPts val="0"/>
              </a:spcAft>
              <a:buNone/>
            </a:pPr>
            <a:r>
              <a:rPr lang="en-GB"/>
              <a:t>Affan Charolia</a:t>
            </a:r>
            <a:endParaRPr/>
          </a:p>
          <a:p>
            <a:pPr indent="0" lvl="0" marL="0" rtl="0" algn="l">
              <a:spcBef>
                <a:spcPts val="0"/>
              </a:spcBef>
              <a:spcAft>
                <a:spcPts val="0"/>
              </a:spcAft>
              <a:buNone/>
            </a:pPr>
            <a:r>
              <a:rPr lang="en-GB"/>
              <a:t>Ali Alyami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69425" y="1462063"/>
            <a:ext cx="34431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By Owner Name</a:t>
            </a:r>
            <a:endParaRPr/>
          </a:p>
        </p:txBody>
      </p:sp>
      <p:pic>
        <p:nvPicPr>
          <p:cNvPr id="196" name="Google Shape;196;p22"/>
          <p:cNvPicPr preferRelativeResize="0"/>
          <p:nvPr/>
        </p:nvPicPr>
        <p:blipFill>
          <a:blip r:embed="rId3">
            <a:alphaModFix/>
          </a:blip>
          <a:stretch>
            <a:fillRect/>
          </a:stretch>
        </p:blipFill>
        <p:spPr>
          <a:xfrm>
            <a:off x="814350" y="2090738"/>
            <a:ext cx="1790700" cy="962025"/>
          </a:xfrm>
          <a:prstGeom prst="rect">
            <a:avLst/>
          </a:prstGeom>
          <a:noFill/>
          <a:ln>
            <a:noFill/>
          </a:ln>
        </p:spPr>
      </p:pic>
      <p:sp>
        <p:nvSpPr>
          <p:cNvPr id="197" name="Google Shape;197;p22"/>
          <p:cNvSpPr txBox="1"/>
          <p:nvPr>
            <p:ph type="title"/>
          </p:nvPr>
        </p:nvSpPr>
        <p:spPr>
          <a:xfrm>
            <a:off x="4572000" y="1545650"/>
            <a:ext cx="22299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Order By State</a:t>
            </a:r>
            <a:endParaRPr/>
          </a:p>
        </p:txBody>
      </p:sp>
      <p:pic>
        <p:nvPicPr>
          <p:cNvPr id="198" name="Google Shape;198;p22"/>
          <p:cNvPicPr preferRelativeResize="0"/>
          <p:nvPr/>
        </p:nvPicPr>
        <p:blipFill>
          <a:blip r:embed="rId4">
            <a:alphaModFix/>
          </a:blip>
          <a:stretch>
            <a:fillRect/>
          </a:stretch>
        </p:blipFill>
        <p:spPr>
          <a:xfrm>
            <a:off x="6820150" y="253100"/>
            <a:ext cx="1553242"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 Representations</a:t>
            </a:r>
            <a:endParaRPr/>
          </a:p>
        </p:txBody>
      </p:sp>
      <p:pic>
        <p:nvPicPr>
          <p:cNvPr id="204" name="Google Shape;204;p23"/>
          <p:cNvPicPr preferRelativeResize="0"/>
          <p:nvPr/>
        </p:nvPicPr>
        <p:blipFill>
          <a:blip r:embed="rId3">
            <a:alphaModFix/>
          </a:blip>
          <a:stretch>
            <a:fillRect/>
          </a:stretch>
        </p:blipFill>
        <p:spPr>
          <a:xfrm>
            <a:off x="1256560" y="1105325"/>
            <a:ext cx="6630880" cy="383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 Representations</a:t>
            </a:r>
            <a:endParaRPr/>
          </a:p>
        </p:txBody>
      </p:sp>
      <p:pic>
        <p:nvPicPr>
          <p:cNvPr id="210" name="Google Shape;210;p24"/>
          <p:cNvPicPr preferRelativeResize="0"/>
          <p:nvPr/>
        </p:nvPicPr>
        <p:blipFill>
          <a:blip r:embed="rId3">
            <a:alphaModFix/>
          </a:blip>
          <a:stretch>
            <a:fillRect/>
          </a:stretch>
        </p:blipFill>
        <p:spPr>
          <a:xfrm>
            <a:off x="1237613" y="998125"/>
            <a:ext cx="6668774" cy="3857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 Representations</a:t>
            </a:r>
            <a:endParaRPr/>
          </a:p>
        </p:txBody>
      </p:sp>
      <p:pic>
        <p:nvPicPr>
          <p:cNvPr id="216" name="Google Shape;216;p25"/>
          <p:cNvPicPr preferRelativeResize="0"/>
          <p:nvPr/>
        </p:nvPicPr>
        <p:blipFill>
          <a:blip r:embed="rId3">
            <a:alphaModFix/>
          </a:blip>
          <a:stretch>
            <a:fillRect/>
          </a:stretch>
        </p:blipFill>
        <p:spPr>
          <a:xfrm>
            <a:off x="1152163" y="968000"/>
            <a:ext cx="6839675" cy="3956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 Representations</a:t>
            </a:r>
            <a:endParaRPr/>
          </a:p>
        </p:txBody>
      </p:sp>
      <p:pic>
        <p:nvPicPr>
          <p:cNvPr id="222" name="Google Shape;222;p26"/>
          <p:cNvPicPr preferRelativeResize="0"/>
          <p:nvPr/>
        </p:nvPicPr>
        <p:blipFill>
          <a:blip r:embed="rId3">
            <a:alphaModFix/>
          </a:blip>
          <a:stretch>
            <a:fillRect/>
          </a:stretch>
        </p:blipFill>
        <p:spPr>
          <a:xfrm>
            <a:off x="613788" y="988075"/>
            <a:ext cx="7916425" cy="3994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 Representations</a:t>
            </a:r>
            <a:endParaRPr/>
          </a:p>
        </p:txBody>
      </p:sp>
      <p:pic>
        <p:nvPicPr>
          <p:cNvPr id="228" name="Google Shape;228;p27"/>
          <p:cNvPicPr preferRelativeResize="0"/>
          <p:nvPr/>
        </p:nvPicPr>
        <p:blipFill>
          <a:blip r:embed="rId3">
            <a:alphaModFix/>
          </a:blip>
          <a:stretch>
            <a:fillRect/>
          </a:stretch>
        </p:blipFill>
        <p:spPr>
          <a:xfrm>
            <a:off x="2046250" y="1018225"/>
            <a:ext cx="5051500" cy="3964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800"/>
              <a:t>A lot of people have been affected by this pandemic and have to spend a lot of time at home. Most of the people have someone to accompany them, and among them there are some; who are  more lucky; to have their pets give them company. Pets are adorable creatures, who help you lighten your mood and bring joy on your face. They are amazing companions and especially pets like dog. Still people need human friends and with the world somewhat starting to recover from this and people starting to go out and move around they can make new friends with help of their dogs.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System</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800"/>
              <a:t>The project is based on the goals, for people to have a </a:t>
            </a:r>
            <a:r>
              <a:rPr lang="en-GB" sz="1800"/>
              <a:t>smooth transition from being indoors to getting back out again and having social interactions. For this we are proposing a system which will help people find companions based on their location and their preference of the person or the dog and its breed. This will help people to socialize again and get back to their normal lives.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For this project a temporary dataset was collected which had attributes like:</a:t>
            </a:r>
            <a:endParaRPr sz="1900"/>
          </a:p>
          <a:p>
            <a:pPr indent="0" lvl="0" marL="0" rtl="0" algn="l">
              <a:spcBef>
                <a:spcPts val="1200"/>
              </a:spcBef>
              <a:spcAft>
                <a:spcPts val="1200"/>
              </a:spcAft>
              <a:buNone/>
            </a:pPr>
            <a:r>
              <a:t/>
            </a:r>
            <a:endParaRPr/>
          </a:p>
        </p:txBody>
      </p:sp>
      <p:sp>
        <p:nvSpPr>
          <p:cNvPr id="154" name="Google Shape;154;p16"/>
          <p:cNvSpPr txBox="1"/>
          <p:nvPr/>
        </p:nvSpPr>
        <p:spPr>
          <a:xfrm>
            <a:off x="1431450" y="2370825"/>
            <a:ext cx="21048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Dog Name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Dog Age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Dog Gender</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Dog Breed</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Owners Name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Owner Age</a:t>
            </a:r>
            <a:endParaRPr sz="1800">
              <a:solidFill>
                <a:srgbClr val="FFFFFF"/>
              </a:solidFill>
              <a:latin typeface="Lato"/>
              <a:ea typeface="Lato"/>
              <a:cs typeface="Lato"/>
              <a:sym typeface="Lato"/>
            </a:endParaRPr>
          </a:p>
        </p:txBody>
      </p:sp>
      <p:sp>
        <p:nvSpPr>
          <p:cNvPr id="155" name="Google Shape;155;p16"/>
          <p:cNvSpPr txBox="1"/>
          <p:nvPr/>
        </p:nvSpPr>
        <p:spPr>
          <a:xfrm>
            <a:off x="3807400" y="2370825"/>
            <a:ext cx="4299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Owner Gender</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City</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State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Zip-code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Number of Dogs Owned by single individual</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261175" y="1205775"/>
            <a:ext cx="8810251" cy="3634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a:t>
            </a:r>
            <a:r>
              <a:rPr lang="en-GB"/>
              <a:t> Query Clustered By Breeds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1200"/>
              </a:spcBef>
              <a:spcAft>
                <a:spcPts val="1200"/>
              </a:spcAft>
              <a:buNone/>
            </a:pPr>
            <a:r>
              <a:t/>
            </a:r>
            <a:endParaRPr sz="2400">
              <a:latin typeface="Montserrat"/>
              <a:ea typeface="Montserrat"/>
              <a:cs typeface="Montserrat"/>
              <a:sym typeface="Montserrat"/>
            </a:endParaRPr>
          </a:p>
        </p:txBody>
      </p:sp>
      <p:pic>
        <p:nvPicPr>
          <p:cNvPr id="169" name="Google Shape;169;p18"/>
          <p:cNvPicPr preferRelativeResize="0"/>
          <p:nvPr/>
        </p:nvPicPr>
        <p:blipFill>
          <a:blip r:embed="rId3">
            <a:alphaModFix/>
          </a:blip>
          <a:stretch>
            <a:fillRect/>
          </a:stretch>
        </p:blipFill>
        <p:spPr>
          <a:xfrm>
            <a:off x="1297500" y="1047500"/>
            <a:ext cx="7038900" cy="400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 Query Clustered By City</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1200"/>
              </a:spcBef>
              <a:spcAft>
                <a:spcPts val="1200"/>
              </a:spcAft>
              <a:buNone/>
            </a:pPr>
            <a:r>
              <a:t/>
            </a:r>
            <a:endParaRPr sz="2400">
              <a:latin typeface="Montserrat"/>
              <a:ea typeface="Montserrat"/>
              <a:cs typeface="Montserrat"/>
              <a:sym typeface="Montserrat"/>
            </a:endParaRPr>
          </a:p>
        </p:txBody>
      </p:sp>
      <p:pic>
        <p:nvPicPr>
          <p:cNvPr id="176" name="Google Shape;176;p19"/>
          <p:cNvPicPr preferRelativeResize="0"/>
          <p:nvPr/>
        </p:nvPicPr>
        <p:blipFill>
          <a:blip r:embed="rId3">
            <a:alphaModFix/>
          </a:blip>
          <a:stretch>
            <a:fillRect/>
          </a:stretch>
        </p:blipFill>
        <p:spPr>
          <a:xfrm>
            <a:off x="678175" y="938925"/>
            <a:ext cx="7787652" cy="390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465375" y="2299200"/>
            <a:ext cx="34431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Dogs Count by City</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1200"/>
              </a:spcBef>
              <a:spcAft>
                <a:spcPts val="1200"/>
              </a:spcAft>
              <a:buNone/>
            </a:pPr>
            <a:r>
              <a:t/>
            </a:r>
            <a:endParaRPr sz="2400">
              <a:latin typeface="Montserrat"/>
              <a:ea typeface="Montserrat"/>
              <a:cs typeface="Montserrat"/>
              <a:sym typeface="Montserrat"/>
            </a:endParaRPr>
          </a:p>
        </p:txBody>
      </p:sp>
      <p:pic>
        <p:nvPicPr>
          <p:cNvPr id="183" name="Google Shape;183;p20"/>
          <p:cNvPicPr preferRelativeResize="0"/>
          <p:nvPr/>
        </p:nvPicPr>
        <p:blipFill>
          <a:blip r:embed="rId3">
            <a:alphaModFix/>
          </a:blip>
          <a:stretch>
            <a:fillRect/>
          </a:stretch>
        </p:blipFill>
        <p:spPr>
          <a:xfrm>
            <a:off x="5704325" y="485600"/>
            <a:ext cx="2073000" cy="4172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438525" y="2040850"/>
            <a:ext cx="4638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Dogs Count Based on Zip Code</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1200"/>
              </a:spcBef>
              <a:spcAft>
                <a:spcPts val="1200"/>
              </a:spcAft>
              <a:buNone/>
            </a:pPr>
            <a:r>
              <a:t/>
            </a:r>
            <a:endParaRPr sz="2400">
              <a:latin typeface="Montserrat"/>
              <a:ea typeface="Montserrat"/>
              <a:cs typeface="Montserrat"/>
              <a:sym typeface="Montserrat"/>
            </a:endParaRPr>
          </a:p>
        </p:txBody>
      </p:sp>
      <p:pic>
        <p:nvPicPr>
          <p:cNvPr id="190" name="Google Shape;190;p21"/>
          <p:cNvPicPr preferRelativeResize="0"/>
          <p:nvPr/>
        </p:nvPicPr>
        <p:blipFill>
          <a:blip r:embed="rId3">
            <a:alphaModFix/>
          </a:blip>
          <a:stretch>
            <a:fillRect/>
          </a:stretch>
        </p:blipFill>
        <p:spPr>
          <a:xfrm>
            <a:off x="7209625" y="78550"/>
            <a:ext cx="662480"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