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4" r:id="rId5"/>
    <p:sldId id="266" r:id="rId6"/>
    <p:sldId id="259" r:id="rId7"/>
    <p:sldId id="260" r:id="rId8"/>
    <p:sldId id="261" r:id="rId9"/>
    <p:sldId id="262" r:id="rId10"/>
    <p:sldId id="263"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ffan Khan" userId="cbbaa46a3b832071" providerId="LiveId" clId="{3045F66E-6770-42BC-BFC9-8D8F6587CFF0}"/>
    <pc:docChg chg="undo custSel addSld delSld modSld sldOrd">
      <pc:chgData name="Affan Khan" userId="cbbaa46a3b832071" providerId="LiveId" clId="{3045F66E-6770-42BC-BFC9-8D8F6587CFF0}" dt="2023-01-19T04:19:24.991" v="1928" actId="14100"/>
      <pc:docMkLst>
        <pc:docMk/>
      </pc:docMkLst>
      <pc:sldChg chg="addSp modSp new mod">
        <pc:chgData name="Affan Khan" userId="cbbaa46a3b832071" providerId="LiveId" clId="{3045F66E-6770-42BC-BFC9-8D8F6587CFF0}" dt="2023-01-17T17:59:49.752" v="79" actId="1076"/>
        <pc:sldMkLst>
          <pc:docMk/>
          <pc:sldMk cId="1463403248" sldId="256"/>
        </pc:sldMkLst>
        <pc:spChg chg="mod">
          <ac:chgData name="Affan Khan" userId="cbbaa46a3b832071" providerId="LiveId" clId="{3045F66E-6770-42BC-BFC9-8D8F6587CFF0}" dt="2023-01-17T17:55:11.062" v="39" actId="14100"/>
          <ac:spMkLst>
            <pc:docMk/>
            <pc:sldMk cId="1463403248" sldId="256"/>
            <ac:spMk id="2" creationId="{C5F0DE59-D64F-3EEC-97E8-91746664F237}"/>
          </ac:spMkLst>
        </pc:spChg>
        <pc:spChg chg="mod">
          <ac:chgData name="Affan Khan" userId="cbbaa46a3b832071" providerId="LiveId" clId="{3045F66E-6770-42BC-BFC9-8D8F6587CFF0}" dt="2023-01-17T17:56:47.826" v="58" actId="113"/>
          <ac:spMkLst>
            <pc:docMk/>
            <pc:sldMk cId="1463403248" sldId="256"/>
            <ac:spMk id="3" creationId="{5EF0A7A6-8322-8CCA-E9F8-71E535B5A0D9}"/>
          </ac:spMkLst>
        </pc:spChg>
        <pc:picChg chg="add mod">
          <ac:chgData name="Affan Khan" userId="cbbaa46a3b832071" providerId="LiveId" clId="{3045F66E-6770-42BC-BFC9-8D8F6587CFF0}" dt="2023-01-17T17:59:49.752" v="79" actId="1076"/>
          <ac:picMkLst>
            <pc:docMk/>
            <pc:sldMk cId="1463403248" sldId="256"/>
            <ac:picMk id="4" creationId="{ABF206E9-805E-1398-635B-10493FE716D8}"/>
          </ac:picMkLst>
        </pc:picChg>
      </pc:sldChg>
      <pc:sldChg chg="modSp new mod">
        <pc:chgData name="Affan Khan" userId="cbbaa46a3b832071" providerId="LiveId" clId="{3045F66E-6770-42BC-BFC9-8D8F6587CFF0}" dt="2023-01-17T17:58:09.112" v="74" actId="5793"/>
        <pc:sldMkLst>
          <pc:docMk/>
          <pc:sldMk cId="350137164" sldId="257"/>
        </pc:sldMkLst>
        <pc:spChg chg="mod">
          <ac:chgData name="Affan Khan" userId="cbbaa46a3b832071" providerId="LiveId" clId="{3045F66E-6770-42BC-BFC9-8D8F6587CFF0}" dt="2023-01-17T17:57:31.624" v="65" actId="255"/>
          <ac:spMkLst>
            <pc:docMk/>
            <pc:sldMk cId="350137164" sldId="257"/>
            <ac:spMk id="2" creationId="{4D270E34-73B1-CBB3-13A5-46E6EEC8136F}"/>
          </ac:spMkLst>
        </pc:spChg>
        <pc:spChg chg="mod">
          <ac:chgData name="Affan Khan" userId="cbbaa46a3b832071" providerId="LiveId" clId="{3045F66E-6770-42BC-BFC9-8D8F6587CFF0}" dt="2023-01-17T17:58:09.112" v="74" actId="5793"/>
          <ac:spMkLst>
            <pc:docMk/>
            <pc:sldMk cId="350137164" sldId="257"/>
            <ac:spMk id="3" creationId="{D554764F-93E9-EE04-5492-1869DF208788}"/>
          </ac:spMkLst>
        </pc:spChg>
      </pc:sldChg>
      <pc:sldChg chg="addSp delSp modSp new mod">
        <pc:chgData name="Affan Khan" userId="cbbaa46a3b832071" providerId="LiveId" clId="{3045F66E-6770-42BC-BFC9-8D8F6587CFF0}" dt="2023-01-17T18:16:09.029" v="316" actId="20577"/>
        <pc:sldMkLst>
          <pc:docMk/>
          <pc:sldMk cId="214593504" sldId="258"/>
        </pc:sldMkLst>
        <pc:spChg chg="mod">
          <ac:chgData name="Affan Khan" userId="cbbaa46a3b832071" providerId="LiveId" clId="{3045F66E-6770-42BC-BFC9-8D8F6587CFF0}" dt="2023-01-17T18:01:30.294" v="113" actId="1076"/>
          <ac:spMkLst>
            <pc:docMk/>
            <pc:sldMk cId="214593504" sldId="258"/>
            <ac:spMk id="2" creationId="{57FA39AC-BCA5-4938-7829-180BA71F1D11}"/>
          </ac:spMkLst>
        </pc:spChg>
        <pc:spChg chg="add del mod">
          <ac:chgData name="Affan Khan" userId="cbbaa46a3b832071" providerId="LiveId" clId="{3045F66E-6770-42BC-BFC9-8D8F6587CFF0}" dt="2023-01-17T18:16:09.029" v="316" actId="20577"/>
          <ac:spMkLst>
            <pc:docMk/>
            <pc:sldMk cId="214593504" sldId="258"/>
            <ac:spMk id="3" creationId="{E073A567-DB7C-5577-7C2E-33202916D919}"/>
          </ac:spMkLst>
        </pc:spChg>
        <pc:picChg chg="add del mod">
          <ac:chgData name="Affan Khan" userId="cbbaa46a3b832071" providerId="LiveId" clId="{3045F66E-6770-42BC-BFC9-8D8F6587CFF0}" dt="2023-01-17T18:08:48.032" v="133"/>
          <ac:picMkLst>
            <pc:docMk/>
            <pc:sldMk cId="214593504" sldId="258"/>
            <ac:picMk id="5" creationId="{20AD5C85-1931-4D04-28AD-BCD3F84A7A78}"/>
          </ac:picMkLst>
        </pc:picChg>
        <pc:picChg chg="add mod">
          <ac:chgData name="Affan Khan" userId="cbbaa46a3b832071" providerId="LiveId" clId="{3045F66E-6770-42BC-BFC9-8D8F6587CFF0}" dt="2023-01-17T18:14:58.629" v="221" actId="1076"/>
          <ac:picMkLst>
            <pc:docMk/>
            <pc:sldMk cId="214593504" sldId="258"/>
            <ac:picMk id="7" creationId="{4B1519D2-0EEF-D5FE-CFC0-A42A6066CA5F}"/>
          </ac:picMkLst>
        </pc:picChg>
        <pc:picChg chg="add mod">
          <ac:chgData name="Affan Khan" userId="cbbaa46a3b832071" providerId="LiveId" clId="{3045F66E-6770-42BC-BFC9-8D8F6587CFF0}" dt="2023-01-17T18:15:06.384" v="223" actId="14100"/>
          <ac:picMkLst>
            <pc:docMk/>
            <pc:sldMk cId="214593504" sldId="258"/>
            <ac:picMk id="9" creationId="{94719CF1-517B-EB24-BB39-019C18FDE1D2}"/>
          </ac:picMkLst>
        </pc:picChg>
      </pc:sldChg>
      <pc:sldChg chg="addSp delSp modSp new mod modClrScheme chgLayout">
        <pc:chgData name="Affan Khan" userId="cbbaa46a3b832071" providerId="LiveId" clId="{3045F66E-6770-42BC-BFC9-8D8F6587CFF0}" dt="2023-01-17T20:51:42.138" v="1897" actId="1076"/>
        <pc:sldMkLst>
          <pc:docMk/>
          <pc:sldMk cId="976792431" sldId="259"/>
        </pc:sldMkLst>
        <pc:spChg chg="del mod ord">
          <ac:chgData name="Affan Khan" userId="cbbaa46a3b832071" providerId="LiveId" clId="{3045F66E-6770-42BC-BFC9-8D8F6587CFF0}" dt="2023-01-17T18:21:49.724" v="318" actId="700"/>
          <ac:spMkLst>
            <pc:docMk/>
            <pc:sldMk cId="976792431" sldId="259"/>
            <ac:spMk id="2" creationId="{2F3E4008-6561-3F43-BE8E-2025E2627C9D}"/>
          </ac:spMkLst>
        </pc:spChg>
        <pc:spChg chg="del">
          <ac:chgData name="Affan Khan" userId="cbbaa46a3b832071" providerId="LiveId" clId="{3045F66E-6770-42BC-BFC9-8D8F6587CFF0}" dt="2023-01-17T18:21:49.724" v="318" actId="700"/>
          <ac:spMkLst>
            <pc:docMk/>
            <pc:sldMk cId="976792431" sldId="259"/>
            <ac:spMk id="3" creationId="{249C6C57-19F2-A8F7-8F40-7323D7245AF9}"/>
          </ac:spMkLst>
        </pc:spChg>
        <pc:spChg chg="add mod ord">
          <ac:chgData name="Affan Khan" userId="cbbaa46a3b832071" providerId="LiveId" clId="{3045F66E-6770-42BC-BFC9-8D8F6587CFF0}" dt="2023-01-17T18:41:36.451" v="427" actId="115"/>
          <ac:spMkLst>
            <pc:docMk/>
            <pc:sldMk cId="976792431" sldId="259"/>
            <ac:spMk id="4" creationId="{DA4A5889-390C-00B5-0707-68BEBCD44171}"/>
          </ac:spMkLst>
        </pc:spChg>
        <pc:picChg chg="add mod">
          <ac:chgData name="Affan Khan" userId="cbbaa46a3b832071" providerId="LiveId" clId="{3045F66E-6770-42BC-BFC9-8D8F6587CFF0}" dt="2023-01-17T20:51:42.138" v="1897" actId="1076"/>
          <ac:picMkLst>
            <pc:docMk/>
            <pc:sldMk cId="976792431" sldId="259"/>
            <ac:picMk id="5" creationId="{3DB3FAC4-3BE0-5F9D-7E2B-D240E4480081}"/>
          </ac:picMkLst>
        </pc:picChg>
      </pc:sldChg>
      <pc:sldChg chg="addSp delSp modSp new mod">
        <pc:chgData name="Affan Khan" userId="cbbaa46a3b832071" providerId="LiveId" clId="{3045F66E-6770-42BC-BFC9-8D8F6587CFF0}" dt="2023-01-17T18:42:12.083" v="474" actId="20577"/>
        <pc:sldMkLst>
          <pc:docMk/>
          <pc:sldMk cId="185417091" sldId="260"/>
        </pc:sldMkLst>
        <pc:spChg chg="del">
          <ac:chgData name="Affan Khan" userId="cbbaa46a3b832071" providerId="LiveId" clId="{3045F66E-6770-42BC-BFC9-8D8F6587CFF0}" dt="2023-01-17T18:30:16.411" v="370" actId="21"/>
          <ac:spMkLst>
            <pc:docMk/>
            <pc:sldMk cId="185417091" sldId="260"/>
            <ac:spMk id="2" creationId="{7710CE0D-BDE0-BDC5-4EE5-61E2595E41BF}"/>
          </ac:spMkLst>
        </pc:spChg>
        <pc:spChg chg="mod">
          <ac:chgData name="Affan Khan" userId="cbbaa46a3b832071" providerId="LiveId" clId="{3045F66E-6770-42BC-BFC9-8D8F6587CFF0}" dt="2023-01-17T18:42:12.083" v="474" actId="20577"/>
          <ac:spMkLst>
            <pc:docMk/>
            <pc:sldMk cId="185417091" sldId="260"/>
            <ac:spMk id="3" creationId="{121CDEDF-BC13-855F-5815-90EB11F62AD7}"/>
          </ac:spMkLst>
        </pc:spChg>
        <pc:picChg chg="add mod">
          <ac:chgData name="Affan Khan" userId="cbbaa46a3b832071" providerId="LiveId" clId="{3045F66E-6770-42BC-BFC9-8D8F6587CFF0}" dt="2023-01-17T18:40:31.584" v="404" actId="1076"/>
          <ac:picMkLst>
            <pc:docMk/>
            <pc:sldMk cId="185417091" sldId="260"/>
            <ac:picMk id="4" creationId="{DE20F63C-3206-9A09-2813-138B03F788CE}"/>
          </ac:picMkLst>
        </pc:picChg>
        <pc:picChg chg="add mod">
          <ac:chgData name="Affan Khan" userId="cbbaa46a3b832071" providerId="LiveId" clId="{3045F66E-6770-42BC-BFC9-8D8F6587CFF0}" dt="2023-01-17T18:41:17.087" v="422" actId="1076"/>
          <ac:picMkLst>
            <pc:docMk/>
            <pc:sldMk cId="185417091" sldId="260"/>
            <ac:picMk id="5" creationId="{96C44926-BA95-6D9B-068B-C69AB169C02A}"/>
          </ac:picMkLst>
        </pc:picChg>
      </pc:sldChg>
      <pc:sldChg chg="new del">
        <pc:chgData name="Affan Khan" userId="cbbaa46a3b832071" providerId="LiveId" clId="{3045F66E-6770-42BC-BFC9-8D8F6587CFF0}" dt="2023-01-17T18:29:52.784" v="343" actId="2696"/>
        <pc:sldMkLst>
          <pc:docMk/>
          <pc:sldMk cId="3480044551" sldId="260"/>
        </pc:sldMkLst>
      </pc:sldChg>
      <pc:sldChg chg="addSp modSp new mod">
        <pc:chgData name="Affan Khan" userId="cbbaa46a3b832071" providerId="LiveId" clId="{3045F66E-6770-42BC-BFC9-8D8F6587CFF0}" dt="2023-01-17T19:04:12.375" v="870" actId="115"/>
        <pc:sldMkLst>
          <pc:docMk/>
          <pc:sldMk cId="3081791513" sldId="261"/>
        </pc:sldMkLst>
        <pc:spChg chg="mod">
          <ac:chgData name="Affan Khan" userId="cbbaa46a3b832071" providerId="LiveId" clId="{3045F66E-6770-42BC-BFC9-8D8F6587CFF0}" dt="2023-01-17T18:45:22.023" v="504" actId="14100"/>
          <ac:spMkLst>
            <pc:docMk/>
            <pc:sldMk cId="3081791513" sldId="261"/>
            <ac:spMk id="2" creationId="{8417D181-51D3-130D-A246-C1ECC6BFAF14}"/>
          </ac:spMkLst>
        </pc:spChg>
        <pc:spChg chg="mod">
          <ac:chgData name="Affan Khan" userId="cbbaa46a3b832071" providerId="LiveId" clId="{3045F66E-6770-42BC-BFC9-8D8F6587CFF0}" dt="2023-01-17T19:04:12.375" v="870" actId="115"/>
          <ac:spMkLst>
            <pc:docMk/>
            <pc:sldMk cId="3081791513" sldId="261"/>
            <ac:spMk id="3" creationId="{8E691ED9-2EAC-0EA4-B3F1-05918DD3BB1C}"/>
          </ac:spMkLst>
        </pc:spChg>
        <pc:picChg chg="add mod">
          <ac:chgData name="Affan Khan" userId="cbbaa46a3b832071" providerId="LiveId" clId="{3045F66E-6770-42BC-BFC9-8D8F6587CFF0}" dt="2023-01-17T19:01:22.248" v="836" actId="14100"/>
          <ac:picMkLst>
            <pc:docMk/>
            <pc:sldMk cId="3081791513" sldId="261"/>
            <ac:picMk id="5" creationId="{C81CFEC5-A0A6-FE5C-F190-F9B0BF3BF5F6}"/>
          </ac:picMkLst>
        </pc:picChg>
      </pc:sldChg>
      <pc:sldChg chg="addSp modSp new mod">
        <pc:chgData name="Affan Khan" userId="cbbaa46a3b832071" providerId="LiveId" clId="{3045F66E-6770-42BC-BFC9-8D8F6587CFF0}" dt="2023-01-17T20:44:46.998" v="1808" actId="20577"/>
        <pc:sldMkLst>
          <pc:docMk/>
          <pc:sldMk cId="3111801737" sldId="262"/>
        </pc:sldMkLst>
        <pc:spChg chg="mod">
          <ac:chgData name="Affan Khan" userId="cbbaa46a3b832071" providerId="LiveId" clId="{3045F66E-6770-42BC-BFC9-8D8F6587CFF0}" dt="2023-01-17T19:05:38.754" v="910" actId="1076"/>
          <ac:spMkLst>
            <pc:docMk/>
            <pc:sldMk cId="3111801737" sldId="262"/>
            <ac:spMk id="2" creationId="{F807DCF8-1504-B6F8-43ED-4D42DAFF9529}"/>
          </ac:spMkLst>
        </pc:spChg>
        <pc:spChg chg="mod">
          <ac:chgData name="Affan Khan" userId="cbbaa46a3b832071" providerId="LiveId" clId="{3045F66E-6770-42BC-BFC9-8D8F6587CFF0}" dt="2023-01-17T20:44:46.998" v="1808" actId="20577"/>
          <ac:spMkLst>
            <pc:docMk/>
            <pc:sldMk cId="3111801737" sldId="262"/>
            <ac:spMk id="3" creationId="{2B55D459-FF4F-6434-6422-F1A0E1E80FCD}"/>
          </ac:spMkLst>
        </pc:spChg>
        <pc:picChg chg="add mod">
          <ac:chgData name="Affan Khan" userId="cbbaa46a3b832071" providerId="LiveId" clId="{3045F66E-6770-42BC-BFC9-8D8F6587CFF0}" dt="2023-01-17T19:08:42.032" v="935" actId="14100"/>
          <ac:picMkLst>
            <pc:docMk/>
            <pc:sldMk cId="3111801737" sldId="262"/>
            <ac:picMk id="5" creationId="{16A66B40-088F-ECEA-338F-2598555828C5}"/>
          </ac:picMkLst>
        </pc:picChg>
        <pc:picChg chg="add mod">
          <ac:chgData name="Affan Khan" userId="cbbaa46a3b832071" providerId="LiveId" clId="{3045F66E-6770-42BC-BFC9-8D8F6587CFF0}" dt="2023-01-17T20:44:23.578" v="1786" actId="1076"/>
          <ac:picMkLst>
            <pc:docMk/>
            <pc:sldMk cId="3111801737" sldId="262"/>
            <ac:picMk id="7" creationId="{B8A10FE5-2833-22A0-4565-C52B8993B4FF}"/>
          </ac:picMkLst>
        </pc:picChg>
        <pc:picChg chg="add mod">
          <ac:chgData name="Affan Khan" userId="cbbaa46a3b832071" providerId="LiveId" clId="{3045F66E-6770-42BC-BFC9-8D8F6587CFF0}" dt="2023-01-17T20:44:36.138" v="1791" actId="1076"/>
          <ac:picMkLst>
            <pc:docMk/>
            <pc:sldMk cId="3111801737" sldId="262"/>
            <ac:picMk id="8" creationId="{8A68813B-5A41-F7D5-0613-2FED9EFA27FB}"/>
          </ac:picMkLst>
        </pc:picChg>
      </pc:sldChg>
      <pc:sldChg chg="addSp delSp modSp new mod">
        <pc:chgData name="Affan Khan" userId="cbbaa46a3b832071" providerId="LiveId" clId="{3045F66E-6770-42BC-BFC9-8D8F6587CFF0}" dt="2023-01-19T04:19:24.991" v="1928" actId="14100"/>
        <pc:sldMkLst>
          <pc:docMk/>
          <pc:sldMk cId="289787246" sldId="263"/>
        </pc:sldMkLst>
        <pc:spChg chg="del">
          <ac:chgData name="Affan Khan" userId="cbbaa46a3b832071" providerId="LiveId" clId="{3045F66E-6770-42BC-BFC9-8D8F6587CFF0}" dt="2023-01-17T19:12:56.183" v="1136" actId="21"/>
          <ac:spMkLst>
            <pc:docMk/>
            <pc:sldMk cId="289787246" sldId="263"/>
            <ac:spMk id="2" creationId="{45BE6B21-DD62-F02A-2BDA-5941334D1978}"/>
          </ac:spMkLst>
        </pc:spChg>
        <pc:spChg chg="mod">
          <ac:chgData name="Affan Khan" userId="cbbaa46a3b832071" providerId="LiveId" clId="{3045F66E-6770-42BC-BFC9-8D8F6587CFF0}" dt="2023-01-19T04:19:18.553" v="1925" actId="20577"/>
          <ac:spMkLst>
            <pc:docMk/>
            <pc:sldMk cId="289787246" sldId="263"/>
            <ac:spMk id="3" creationId="{F9FBE347-52F9-E591-8C35-7E4B92B94C3C}"/>
          </ac:spMkLst>
        </pc:spChg>
        <pc:picChg chg="add del mod">
          <ac:chgData name="Affan Khan" userId="cbbaa46a3b832071" providerId="LiveId" clId="{3045F66E-6770-42BC-BFC9-8D8F6587CFF0}" dt="2023-01-19T04:19:14.403" v="1922" actId="21"/>
          <ac:picMkLst>
            <pc:docMk/>
            <pc:sldMk cId="289787246" sldId="263"/>
            <ac:picMk id="2" creationId="{0FFD7583-13D1-82EE-D12F-B2A91C097422}"/>
          </ac:picMkLst>
        </pc:picChg>
        <pc:picChg chg="add mod">
          <ac:chgData name="Affan Khan" userId="cbbaa46a3b832071" providerId="LiveId" clId="{3045F66E-6770-42BC-BFC9-8D8F6587CFF0}" dt="2023-01-19T04:19:24.991" v="1928" actId="14100"/>
          <ac:picMkLst>
            <pc:docMk/>
            <pc:sldMk cId="289787246" sldId="263"/>
            <ac:picMk id="5" creationId="{2C67A406-7F13-602D-5307-6BD9E4C75580}"/>
          </ac:picMkLst>
        </pc:picChg>
      </pc:sldChg>
      <pc:sldChg chg="addSp delSp modSp new mod">
        <pc:chgData name="Affan Khan" userId="cbbaa46a3b832071" providerId="LiveId" clId="{3045F66E-6770-42BC-BFC9-8D8F6587CFF0}" dt="2023-01-17T20:33:47.331" v="1746" actId="14100"/>
        <pc:sldMkLst>
          <pc:docMk/>
          <pc:sldMk cId="1581935401" sldId="264"/>
        </pc:sldMkLst>
        <pc:spChg chg="del">
          <ac:chgData name="Affan Khan" userId="cbbaa46a3b832071" providerId="LiveId" clId="{3045F66E-6770-42BC-BFC9-8D8F6587CFF0}" dt="2023-01-17T19:39:46.069" v="1269" actId="21"/>
          <ac:spMkLst>
            <pc:docMk/>
            <pc:sldMk cId="1581935401" sldId="264"/>
            <ac:spMk id="2" creationId="{3293F279-53A3-F8AB-6CAA-FA65A0505844}"/>
          </ac:spMkLst>
        </pc:spChg>
        <pc:spChg chg="mod">
          <ac:chgData name="Affan Khan" userId="cbbaa46a3b832071" providerId="LiveId" clId="{3045F66E-6770-42BC-BFC9-8D8F6587CFF0}" dt="2023-01-17T19:42:46.294" v="1341"/>
          <ac:spMkLst>
            <pc:docMk/>
            <pc:sldMk cId="1581935401" sldId="264"/>
            <ac:spMk id="3" creationId="{DDBDABC2-07B6-228A-6224-55D1A52FF67D}"/>
          </ac:spMkLst>
        </pc:spChg>
        <pc:picChg chg="add mod">
          <ac:chgData name="Affan Khan" userId="cbbaa46a3b832071" providerId="LiveId" clId="{3045F66E-6770-42BC-BFC9-8D8F6587CFF0}" dt="2023-01-17T20:33:43.707" v="1745" actId="14100"/>
          <ac:picMkLst>
            <pc:docMk/>
            <pc:sldMk cId="1581935401" sldId="264"/>
            <ac:picMk id="4" creationId="{61DBA268-D6C3-95FE-AF7E-63783E1822E8}"/>
          </ac:picMkLst>
        </pc:picChg>
        <pc:picChg chg="add mod">
          <ac:chgData name="Affan Khan" userId="cbbaa46a3b832071" providerId="LiveId" clId="{3045F66E-6770-42BC-BFC9-8D8F6587CFF0}" dt="2023-01-17T20:33:47.331" v="1746" actId="14100"/>
          <ac:picMkLst>
            <pc:docMk/>
            <pc:sldMk cId="1581935401" sldId="264"/>
            <ac:picMk id="6" creationId="{BB3AD5D4-5FAA-E76F-EE5D-0B855B580C34}"/>
          </ac:picMkLst>
        </pc:picChg>
      </pc:sldChg>
      <pc:sldChg chg="addSp delSp modSp new mod ord">
        <pc:chgData name="Affan Khan" userId="cbbaa46a3b832071" providerId="LiveId" clId="{3045F66E-6770-42BC-BFC9-8D8F6587CFF0}" dt="2023-01-19T04:18:15.893" v="1912" actId="21"/>
        <pc:sldMkLst>
          <pc:docMk/>
          <pc:sldMk cId="888748850" sldId="265"/>
        </pc:sldMkLst>
        <pc:spChg chg="mod">
          <ac:chgData name="Affan Khan" userId="cbbaa46a3b832071" providerId="LiveId" clId="{3045F66E-6770-42BC-BFC9-8D8F6587CFF0}" dt="2023-01-17T19:43:27.277" v="1361"/>
          <ac:spMkLst>
            <pc:docMk/>
            <pc:sldMk cId="888748850" sldId="265"/>
            <ac:spMk id="2" creationId="{CC561FBD-8FB9-344E-9451-DBF490D2D6FB}"/>
          </ac:spMkLst>
        </pc:spChg>
        <pc:spChg chg="mod">
          <ac:chgData name="Affan Khan" userId="cbbaa46a3b832071" providerId="LiveId" clId="{3045F66E-6770-42BC-BFC9-8D8F6587CFF0}" dt="2023-01-17T20:46:33.577" v="1895" actId="20577"/>
          <ac:spMkLst>
            <pc:docMk/>
            <pc:sldMk cId="888748850" sldId="265"/>
            <ac:spMk id="3" creationId="{F434D774-9E87-2212-176E-0CCCF8A1F53A}"/>
          </ac:spMkLst>
        </pc:spChg>
        <pc:picChg chg="add del mod">
          <ac:chgData name="Affan Khan" userId="cbbaa46a3b832071" providerId="LiveId" clId="{3045F66E-6770-42BC-BFC9-8D8F6587CFF0}" dt="2023-01-19T04:18:15.893" v="1912" actId="21"/>
          <ac:picMkLst>
            <pc:docMk/>
            <pc:sldMk cId="888748850" sldId="265"/>
            <ac:picMk id="4" creationId="{B10BA05C-2D5C-1BB9-1139-581E6DD55EFD}"/>
          </ac:picMkLst>
        </pc:picChg>
      </pc:sldChg>
      <pc:sldChg chg="addSp delSp modSp new mod">
        <pc:chgData name="Affan Khan" userId="cbbaa46a3b832071" providerId="LiveId" clId="{3045F66E-6770-42BC-BFC9-8D8F6587CFF0}" dt="2023-01-19T03:45:56.116" v="1905" actId="20577"/>
        <pc:sldMkLst>
          <pc:docMk/>
          <pc:sldMk cId="4199022650" sldId="266"/>
        </pc:sldMkLst>
        <pc:spChg chg="del">
          <ac:chgData name="Affan Khan" userId="cbbaa46a3b832071" providerId="LiveId" clId="{3045F66E-6770-42BC-BFC9-8D8F6587CFF0}" dt="2023-01-17T19:48:10.927" v="1543" actId="21"/>
          <ac:spMkLst>
            <pc:docMk/>
            <pc:sldMk cId="4199022650" sldId="266"/>
            <ac:spMk id="2" creationId="{6A5509A7-D924-55FE-4AA7-7FD0734E17C3}"/>
          </ac:spMkLst>
        </pc:spChg>
        <pc:spChg chg="mod">
          <ac:chgData name="Affan Khan" userId="cbbaa46a3b832071" providerId="LiveId" clId="{3045F66E-6770-42BC-BFC9-8D8F6587CFF0}" dt="2023-01-19T03:45:56.116" v="1905" actId="20577"/>
          <ac:spMkLst>
            <pc:docMk/>
            <pc:sldMk cId="4199022650" sldId="266"/>
            <ac:spMk id="3" creationId="{2EE456D8-AF99-EBCE-27BF-6FEE7CB41347}"/>
          </ac:spMkLst>
        </pc:spChg>
        <pc:picChg chg="add mod">
          <ac:chgData name="Affan Khan" userId="cbbaa46a3b832071" providerId="LiveId" clId="{3045F66E-6770-42BC-BFC9-8D8F6587CFF0}" dt="2023-01-17T20:00:01.416" v="1558" actId="14100"/>
          <ac:picMkLst>
            <pc:docMk/>
            <pc:sldMk cId="4199022650" sldId="266"/>
            <ac:picMk id="4" creationId="{973E3B1C-9958-0496-A6D0-56885FE909D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079390-DAC8-4365-9640-F75E2195E6D7}" type="datetimeFigureOut">
              <a:rPr lang="en-IN" smtClean="0"/>
              <a:t>19-01-2023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421C28E9-DC27-48F4-8900-EFCA391F37B7}"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6333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079390-DAC8-4365-9640-F75E2195E6D7}"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1C28E9-DC27-48F4-8900-EFCA391F37B7}"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707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079390-DAC8-4365-9640-F75E2195E6D7}"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1C28E9-DC27-48F4-8900-EFCA391F37B7}"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7831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079390-DAC8-4365-9640-F75E2195E6D7}"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1C28E9-DC27-48F4-8900-EFCA391F37B7}"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6354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079390-DAC8-4365-9640-F75E2195E6D7}"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1C28E9-DC27-48F4-8900-EFCA391F37B7}"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3637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079390-DAC8-4365-9640-F75E2195E6D7}"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1C28E9-DC27-48F4-8900-EFCA391F37B7}"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3383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079390-DAC8-4365-9640-F75E2195E6D7}" type="datetimeFigureOut">
              <a:rPr lang="en-IN" smtClean="0"/>
              <a:t>19-01-2023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1C28E9-DC27-48F4-8900-EFCA391F37B7}"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045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079390-DAC8-4365-9640-F75E2195E6D7}" type="datetimeFigureOut">
              <a:rPr lang="en-IN" smtClean="0"/>
              <a:t>19-01-2023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1C28E9-DC27-48F4-8900-EFCA391F37B7}"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283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79390-DAC8-4365-9640-F75E2195E6D7}" type="datetimeFigureOut">
              <a:rPr lang="en-IN" smtClean="0"/>
              <a:t>19-01-2023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1C28E9-DC27-48F4-8900-EFCA391F37B7}" type="slidenum">
              <a:rPr lang="en-IN" smtClean="0"/>
              <a:t>‹#›</a:t>
            </a:fld>
            <a:endParaRPr lang="en-IN"/>
          </a:p>
        </p:txBody>
      </p:sp>
    </p:spTree>
    <p:extLst>
      <p:ext uri="{BB962C8B-B14F-4D97-AF65-F5344CB8AC3E}">
        <p14:creationId xmlns:p14="http://schemas.microsoft.com/office/powerpoint/2010/main" val="232666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079390-DAC8-4365-9640-F75E2195E6D7}"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1C28E9-DC27-48F4-8900-EFCA391F37B7}"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7758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0079390-DAC8-4365-9640-F75E2195E6D7}" type="datetimeFigureOut">
              <a:rPr lang="en-IN" smtClean="0"/>
              <a:t>19-01-2023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421C28E9-DC27-48F4-8900-EFCA391F37B7}"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2326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0079390-DAC8-4365-9640-F75E2195E6D7}" type="datetimeFigureOut">
              <a:rPr lang="en-IN" smtClean="0"/>
              <a:t>19-01-2023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21C28E9-DC27-48F4-8900-EFCA391F37B7}"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67123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0DE59-D64F-3EEC-97E8-91746664F237}"/>
              </a:ext>
            </a:extLst>
          </p:cNvPr>
          <p:cNvSpPr>
            <a:spLocks noGrp="1"/>
          </p:cNvSpPr>
          <p:nvPr>
            <p:ph type="ctrTitle"/>
          </p:nvPr>
        </p:nvSpPr>
        <p:spPr>
          <a:xfrm>
            <a:off x="0" y="1466504"/>
            <a:ext cx="12020763" cy="1340663"/>
          </a:xfrm>
        </p:spPr>
        <p:txBody>
          <a:bodyPr>
            <a:normAutofit fontScale="90000"/>
          </a:bodyPr>
          <a:lstStyle/>
          <a:p>
            <a:br>
              <a:rPr lang="en-IN" sz="1800" b="0" i="0" u="none" strike="noStrike" baseline="0" dirty="0">
                <a:solidFill>
                  <a:srgbClr val="000000"/>
                </a:solidFill>
                <a:latin typeface="Arial" panose="020B0604020202020204" pitchFamily="34" charset="0"/>
              </a:rPr>
            </a:br>
            <a:br>
              <a:rPr lang="en-IN" sz="4400" b="0" i="0" u="none" strike="noStrike" baseline="0" dirty="0">
                <a:latin typeface="Arial" panose="020B0604020202020204" pitchFamily="34" charset="0"/>
              </a:rPr>
            </a:br>
            <a:r>
              <a:rPr lang="en-US" sz="4400" b="1" i="0" u="sng" strike="noStrike" baseline="0" dirty="0">
                <a:solidFill>
                  <a:schemeClr val="tx1"/>
                </a:solidFill>
                <a:effectLst>
                  <a:outerShdw blurRad="38100" dist="38100" dir="2700000" algn="tl">
                    <a:srgbClr val="000000">
                      <a:alpha val="43137"/>
                    </a:srgbClr>
                  </a:outerShdw>
                </a:effectLst>
                <a:latin typeface="Arial" panose="020B0604020202020204" pitchFamily="34" charset="0"/>
              </a:rPr>
              <a:t>Classification –Prediction of Bank Churn Customer</a:t>
            </a:r>
            <a:endParaRPr lang="en-IN" sz="4400" b="1" u="sng" dirty="0">
              <a:solidFill>
                <a:schemeClr val="tx1"/>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5EF0A7A6-8322-8CCA-E9F8-71E535B5A0D9}"/>
              </a:ext>
            </a:extLst>
          </p:cNvPr>
          <p:cNvSpPr>
            <a:spLocks noGrp="1"/>
          </p:cNvSpPr>
          <p:nvPr>
            <p:ph type="subTitle" idx="1"/>
          </p:nvPr>
        </p:nvSpPr>
        <p:spPr>
          <a:xfrm>
            <a:off x="2219218" y="2979562"/>
            <a:ext cx="9147261" cy="693391"/>
          </a:xfrm>
        </p:spPr>
        <p:txBody>
          <a:bodyPr>
            <a:normAutofit/>
          </a:bodyPr>
          <a:lstStyle/>
          <a:p>
            <a:r>
              <a:rPr lang="en-IN" sz="2800" b="1" u="sng" dirty="0" err="1"/>
              <a:t>mINi</a:t>
            </a:r>
            <a:r>
              <a:rPr lang="en-IN" sz="2800" b="1" u="sng" dirty="0"/>
              <a:t> </a:t>
            </a:r>
            <a:r>
              <a:rPr lang="en-IN" sz="2800" b="1" u="sng" dirty="0" err="1"/>
              <a:t>pROject</a:t>
            </a:r>
            <a:endParaRPr lang="en-IN" sz="2800" b="1" u="sng" dirty="0"/>
          </a:p>
        </p:txBody>
      </p:sp>
      <p:pic>
        <p:nvPicPr>
          <p:cNvPr id="4" name="Picture 3">
            <a:extLst>
              <a:ext uri="{FF2B5EF4-FFF2-40B4-BE49-F238E27FC236}">
                <a16:creationId xmlns:a16="http://schemas.microsoft.com/office/drawing/2014/main" id="{ABF206E9-805E-1398-635B-10493FE716D8}"/>
              </a:ext>
            </a:extLst>
          </p:cNvPr>
          <p:cNvPicPr>
            <a:picLocks noChangeAspect="1"/>
          </p:cNvPicPr>
          <p:nvPr/>
        </p:nvPicPr>
        <p:blipFill>
          <a:blip r:embed="rId2"/>
          <a:stretch>
            <a:fillRect/>
          </a:stretch>
        </p:blipFill>
        <p:spPr>
          <a:xfrm>
            <a:off x="5383658" y="3262176"/>
            <a:ext cx="6808342" cy="2807165"/>
          </a:xfrm>
          <a:prstGeom prst="rect">
            <a:avLst/>
          </a:prstGeom>
        </p:spPr>
      </p:pic>
    </p:spTree>
    <p:extLst>
      <p:ext uri="{BB962C8B-B14F-4D97-AF65-F5344CB8AC3E}">
        <p14:creationId xmlns:p14="http://schemas.microsoft.com/office/powerpoint/2010/main" val="1463403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FBE347-52F9-E591-8C35-7E4B92B94C3C}"/>
              </a:ext>
            </a:extLst>
          </p:cNvPr>
          <p:cNvSpPr>
            <a:spLocks noGrp="1"/>
          </p:cNvSpPr>
          <p:nvPr>
            <p:ph idx="1"/>
          </p:nvPr>
        </p:nvSpPr>
        <p:spPr>
          <a:xfrm>
            <a:off x="0" y="0"/>
            <a:ext cx="12191999" cy="6858000"/>
          </a:xfrm>
        </p:spPr>
        <p:txBody>
          <a:bodyPr/>
          <a:lstStyle/>
          <a:p>
            <a:pPr marL="0" indent="0">
              <a:buNone/>
            </a:pPr>
            <a:r>
              <a:rPr lang="en-US" sz="2000" b="1" i="0" u="sng" strike="noStrike" baseline="0" dirty="0">
                <a:effectLst>
                  <a:outerShdw blurRad="38100" dist="38100" dir="2700000" algn="tl">
                    <a:srgbClr val="000000">
                      <a:alpha val="43137"/>
                    </a:srgbClr>
                  </a:outerShdw>
                </a:effectLst>
                <a:latin typeface="Arial" panose="020B0604020202020204" pitchFamily="34" charset="0"/>
              </a:rPr>
              <a:t>Given a set of customer record, determine the probabilities of churn for each customer</a:t>
            </a:r>
          </a:p>
          <a:p>
            <a:endParaRPr lang="en-IN" dirty="0"/>
          </a:p>
          <a:p>
            <a:endParaRPr lang="en-IN" dirty="0"/>
          </a:p>
          <a:p>
            <a:endParaRPr lang="en-IN" dirty="0"/>
          </a:p>
          <a:p>
            <a:endParaRPr lang="en-IN" dirty="0"/>
          </a:p>
          <a:p>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Probability of people who have churn and Probability of people who have not churn </a:t>
            </a:r>
          </a:p>
        </p:txBody>
      </p:sp>
      <p:pic>
        <p:nvPicPr>
          <p:cNvPr id="5" name="Picture 4">
            <a:extLst>
              <a:ext uri="{FF2B5EF4-FFF2-40B4-BE49-F238E27FC236}">
                <a16:creationId xmlns:a16="http://schemas.microsoft.com/office/drawing/2014/main" id="{2C67A406-7F13-602D-5307-6BD9E4C75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57" y="505325"/>
            <a:ext cx="11445412" cy="3850918"/>
          </a:xfrm>
          <a:prstGeom prst="rect">
            <a:avLst/>
          </a:prstGeom>
        </p:spPr>
      </p:pic>
    </p:spTree>
    <p:extLst>
      <p:ext uri="{BB962C8B-B14F-4D97-AF65-F5344CB8AC3E}">
        <p14:creationId xmlns:p14="http://schemas.microsoft.com/office/powerpoint/2010/main" val="289787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61FBD-8FB9-344E-9451-DBF490D2D6FB}"/>
              </a:ext>
            </a:extLst>
          </p:cNvPr>
          <p:cNvSpPr>
            <a:spLocks noGrp="1"/>
          </p:cNvSpPr>
          <p:nvPr>
            <p:ph type="title"/>
          </p:nvPr>
        </p:nvSpPr>
        <p:spPr>
          <a:xfrm>
            <a:off x="1" y="0"/>
            <a:ext cx="12191999" cy="441788"/>
          </a:xfrm>
        </p:spPr>
        <p:txBody>
          <a:bodyPr>
            <a:normAutofit fontScale="90000"/>
          </a:bodyPr>
          <a:lstStyle/>
          <a:p>
            <a:r>
              <a:rPr lang="en-IN" b="1" u="sng" dirty="0">
                <a:effectLst>
                  <a:outerShdw blurRad="38100" dist="38100" dir="2700000" algn="tl">
                    <a:srgbClr val="000000">
                      <a:alpha val="43137"/>
                    </a:srgbClr>
                  </a:outerShdw>
                </a:effectLst>
              </a:rPr>
              <a:t>CONCLUSION</a:t>
            </a:r>
          </a:p>
        </p:txBody>
      </p:sp>
      <p:sp>
        <p:nvSpPr>
          <p:cNvPr id="3" name="Content Placeholder 2">
            <a:extLst>
              <a:ext uri="{FF2B5EF4-FFF2-40B4-BE49-F238E27FC236}">
                <a16:creationId xmlns:a16="http://schemas.microsoft.com/office/drawing/2014/main" id="{F434D774-9E87-2212-176E-0CCCF8A1F53A}"/>
              </a:ext>
            </a:extLst>
          </p:cNvPr>
          <p:cNvSpPr>
            <a:spLocks noGrp="1"/>
          </p:cNvSpPr>
          <p:nvPr>
            <p:ph idx="1"/>
          </p:nvPr>
        </p:nvSpPr>
        <p:spPr>
          <a:xfrm>
            <a:off x="1" y="441788"/>
            <a:ext cx="12191998" cy="6416212"/>
          </a:xfrm>
        </p:spPr>
        <p:txBody>
          <a:bodyPr/>
          <a:lstStyle/>
          <a:p>
            <a:r>
              <a:rPr lang="en-IN" dirty="0"/>
              <a:t>Majority of People are from France and They have highest Churning then other Country</a:t>
            </a:r>
          </a:p>
          <a:p>
            <a:r>
              <a:rPr lang="en-IN" dirty="0"/>
              <a:t>Female Customer are churning is high </a:t>
            </a:r>
          </a:p>
          <a:p>
            <a:r>
              <a:rPr lang="en-US" b="0" i="0" dirty="0">
                <a:effectLst/>
                <a:latin typeface="Inter"/>
              </a:rPr>
              <a:t>the inactive members have a greater churn. overall proportion of inactive members is high suggesting that the bank may need a program implemented to turn this group to active customers as this will definitely churn and have a negative Impact on Bank</a:t>
            </a:r>
          </a:p>
          <a:p>
            <a:r>
              <a:rPr lang="en-US" dirty="0">
                <a:latin typeface="Inter"/>
              </a:rPr>
              <a:t>As we can See from box plot </a:t>
            </a:r>
            <a:r>
              <a:rPr lang="en-US" b="0" i="0" dirty="0">
                <a:effectLst/>
                <a:latin typeface="Inter"/>
              </a:rPr>
              <a:t> older customers are churning at more than the younger ones bank must review their target customers  and approach to younger ones instead to aged group person or they come up with some program or implement some scheme that older customers will not churn</a:t>
            </a:r>
            <a:endParaRPr lang="en-IN" dirty="0"/>
          </a:p>
        </p:txBody>
      </p:sp>
    </p:spTree>
    <p:extLst>
      <p:ext uri="{BB962C8B-B14F-4D97-AF65-F5344CB8AC3E}">
        <p14:creationId xmlns:p14="http://schemas.microsoft.com/office/powerpoint/2010/main" val="888748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0E34-73B1-CBB3-13A5-46E6EEC8136F}"/>
              </a:ext>
            </a:extLst>
          </p:cNvPr>
          <p:cNvSpPr>
            <a:spLocks noGrp="1"/>
          </p:cNvSpPr>
          <p:nvPr>
            <p:ph type="title"/>
          </p:nvPr>
        </p:nvSpPr>
        <p:spPr>
          <a:xfrm>
            <a:off x="1451579" y="184935"/>
            <a:ext cx="9603275" cy="1668819"/>
          </a:xfrm>
        </p:spPr>
        <p:txBody>
          <a:bodyPr/>
          <a:lstStyle/>
          <a:p>
            <a:br>
              <a:rPr lang="en-IN" sz="1800" b="0" i="0" u="none" strike="noStrike" baseline="0" dirty="0">
                <a:solidFill>
                  <a:srgbClr val="000000"/>
                </a:solidFill>
                <a:latin typeface="Arial" panose="020B0604020202020204" pitchFamily="34" charset="0"/>
              </a:rPr>
            </a:br>
            <a:r>
              <a:rPr lang="en-IN" sz="6000" b="1" i="0" u="sng" strike="noStrike" baseline="0" dirty="0">
                <a:latin typeface="Arial" panose="020B0604020202020204" pitchFamily="34" charset="0"/>
              </a:rPr>
              <a:t>Business Objective</a:t>
            </a:r>
            <a:endParaRPr lang="en-IN" sz="6000" b="1" u="sng" dirty="0"/>
          </a:p>
        </p:txBody>
      </p:sp>
      <p:sp>
        <p:nvSpPr>
          <p:cNvPr id="3" name="Content Placeholder 2">
            <a:extLst>
              <a:ext uri="{FF2B5EF4-FFF2-40B4-BE49-F238E27FC236}">
                <a16:creationId xmlns:a16="http://schemas.microsoft.com/office/drawing/2014/main" id="{D554764F-93E9-EE04-5492-1869DF208788}"/>
              </a:ext>
            </a:extLst>
          </p:cNvPr>
          <p:cNvSpPr>
            <a:spLocks noGrp="1"/>
          </p:cNvSpPr>
          <p:nvPr>
            <p:ph idx="1"/>
          </p:nvPr>
        </p:nvSpPr>
        <p:spPr>
          <a:xfrm>
            <a:off x="1451579" y="2455524"/>
            <a:ext cx="9603275" cy="3010821"/>
          </a:xfrm>
        </p:spPr>
        <p:txBody>
          <a:bodyPr/>
          <a:lstStyle/>
          <a:p>
            <a:pPr marL="0" indent="0">
              <a:buNone/>
            </a:pPr>
            <a:r>
              <a:rPr lang="en-US" sz="1800" b="1" i="0" u="none" strike="noStrike" baseline="0" dirty="0">
                <a:latin typeface="Arial" panose="020B0604020202020204" pitchFamily="34" charset="0"/>
              </a:rPr>
              <a:t>●Build a predictive model to determine which customers are likely to churn (leave the bank)</a:t>
            </a:r>
          </a:p>
          <a:p>
            <a:pPr marL="0" indent="0">
              <a:buNone/>
            </a:pPr>
            <a:r>
              <a:rPr lang="en-US" sz="1800" b="1" i="0" u="none" strike="noStrike" baseline="0" dirty="0">
                <a:latin typeface="Arial" panose="020B0604020202020204" pitchFamily="34" charset="0"/>
              </a:rPr>
              <a:t>●Given a set of customer record, determine the probabilities of churn for each customer</a:t>
            </a:r>
          </a:p>
          <a:p>
            <a:endParaRPr lang="en-IN" dirty="0"/>
          </a:p>
        </p:txBody>
      </p:sp>
    </p:spTree>
    <p:extLst>
      <p:ext uri="{BB962C8B-B14F-4D97-AF65-F5344CB8AC3E}">
        <p14:creationId xmlns:p14="http://schemas.microsoft.com/office/powerpoint/2010/main" val="350137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39AC-BCA5-4938-7829-180BA71F1D11}"/>
              </a:ext>
            </a:extLst>
          </p:cNvPr>
          <p:cNvSpPr>
            <a:spLocks noGrp="1"/>
          </p:cNvSpPr>
          <p:nvPr>
            <p:ph type="title"/>
          </p:nvPr>
        </p:nvSpPr>
        <p:spPr>
          <a:xfrm>
            <a:off x="341970" y="0"/>
            <a:ext cx="9603275" cy="587136"/>
          </a:xfrm>
        </p:spPr>
        <p:txBody>
          <a:bodyPr/>
          <a:lstStyle/>
          <a:p>
            <a:r>
              <a:rPr lang="en-IN" b="1" dirty="0"/>
              <a:t>EXPLORATORY DATA  ANALYSIS</a:t>
            </a:r>
          </a:p>
        </p:txBody>
      </p:sp>
      <p:sp>
        <p:nvSpPr>
          <p:cNvPr id="3" name="Content Placeholder 2">
            <a:extLst>
              <a:ext uri="{FF2B5EF4-FFF2-40B4-BE49-F238E27FC236}">
                <a16:creationId xmlns:a16="http://schemas.microsoft.com/office/drawing/2014/main" id="{E073A567-DB7C-5577-7C2E-33202916D919}"/>
              </a:ext>
            </a:extLst>
          </p:cNvPr>
          <p:cNvSpPr>
            <a:spLocks noGrp="1"/>
          </p:cNvSpPr>
          <p:nvPr>
            <p:ph idx="1"/>
          </p:nvPr>
        </p:nvSpPr>
        <p:spPr>
          <a:xfrm>
            <a:off x="82193" y="750014"/>
            <a:ext cx="12109807" cy="6107986"/>
          </a:xfrm>
        </p:spPr>
        <p:txBody>
          <a:bodyPr/>
          <a:lstStyle/>
          <a:p>
            <a:r>
              <a:rPr lang="en-IN" dirty="0"/>
              <a:t>20.6% People churn From the company</a:t>
            </a:r>
          </a:p>
          <a:p>
            <a:r>
              <a:rPr lang="en-IN" dirty="0"/>
              <a:t>79.4% are in the company</a:t>
            </a:r>
          </a:p>
          <a:p>
            <a:endParaRPr lang="en-IN" dirty="0"/>
          </a:p>
          <a:p>
            <a:endParaRPr lang="en-IN" dirty="0"/>
          </a:p>
          <a:p>
            <a:endParaRPr lang="en-IN" dirty="0"/>
          </a:p>
          <a:p>
            <a:endParaRPr lang="en-IN" dirty="0"/>
          </a:p>
          <a:p>
            <a:endParaRPr lang="en-IN" dirty="0"/>
          </a:p>
          <a:p>
            <a:r>
              <a:rPr lang="en-IN" dirty="0"/>
              <a:t>Male are Churning More than Women</a:t>
            </a:r>
          </a:p>
          <a:p>
            <a:endParaRPr lang="en-IN" dirty="0"/>
          </a:p>
          <a:p>
            <a:endParaRPr lang="en-IN" dirty="0"/>
          </a:p>
        </p:txBody>
      </p:sp>
      <p:pic>
        <p:nvPicPr>
          <p:cNvPr id="7" name="Picture 6">
            <a:extLst>
              <a:ext uri="{FF2B5EF4-FFF2-40B4-BE49-F238E27FC236}">
                <a16:creationId xmlns:a16="http://schemas.microsoft.com/office/drawing/2014/main" id="{4B1519D2-0EEF-D5FE-CFC0-A42A6066C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7203" y="587136"/>
            <a:ext cx="6286981" cy="3057686"/>
          </a:xfrm>
          <a:prstGeom prst="rect">
            <a:avLst/>
          </a:prstGeom>
        </p:spPr>
      </p:pic>
      <p:pic>
        <p:nvPicPr>
          <p:cNvPr id="9" name="Picture 8">
            <a:extLst>
              <a:ext uri="{FF2B5EF4-FFF2-40B4-BE49-F238E27FC236}">
                <a16:creationId xmlns:a16="http://schemas.microsoft.com/office/drawing/2014/main" id="{94719CF1-517B-EB24-BB39-019C18FDE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7204" y="3800313"/>
            <a:ext cx="6286980" cy="3057686"/>
          </a:xfrm>
          <a:prstGeom prst="rect">
            <a:avLst/>
          </a:prstGeom>
        </p:spPr>
      </p:pic>
    </p:spTree>
    <p:extLst>
      <p:ext uri="{BB962C8B-B14F-4D97-AF65-F5344CB8AC3E}">
        <p14:creationId xmlns:p14="http://schemas.microsoft.com/office/powerpoint/2010/main" val="214593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DABC2-07B6-228A-6224-55D1A52FF67D}"/>
              </a:ext>
            </a:extLst>
          </p:cNvPr>
          <p:cNvSpPr>
            <a:spLocks noGrp="1"/>
          </p:cNvSpPr>
          <p:nvPr>
            <p:ph idx="1"/>
          </p:nvPr>
        </p:nvSpPr>
        <p:spPr>
          <a:xfrm>
            <a:off x="-1" y="0"/>
            <a:ext cx="12113231" cy="6858000"/>
          </a:xfrm>
        </p:spPr>
        <p:txBody>
          <a:bodyPr/>
          <a:lstStyle/>
          <a:p>
            <a:r>
              <a:rPr lang="en-US" b="0" i="0" dirty="0">
                <a:effectLst/>
                <a:latin typeface="Inter"/>
              </a:rPr>
              <a:t>Majority of the data is from persons from France. And churn rate of France is also Higher</a:t>
            </a:r>
          </a:p>
          <a:p>
            <a:r>
              <a:rPr lang="en-US" b="0" i="0" dirty="0">
                <a:effectLst/>
                <a:latin typeface="Inter"/>
              </a:rPr>
              <a:t>The proportion of female customers churning is also greater than that of male customers</a:t>
            </a:r>
          </a:p>
          <a:p>
            <a:r>
              <a:rPr lang="en-US" b="0" i="0" dirty="0">
                <a:effectLst/>
                <a:latin typeface="Inter"/>
              </a:rPr>
              <a:t> majority of the customers that churned are those with credit cards. </a:t>
            </a:r>
          </a:p>
          <a:p>
            <a:r>
              <a:rPr lang="en-US" b="0" i="0" dirty="0">
                <a:effectLst/>
                <a:latin typeface="Inter"/>
              </a:rPr>
              <a:t>the inactive members have a greater churn</a:t>
            </a:r>
            <a:endParaRPr lang="en-IN" dirty="0"/>
          </a:p>
        </p:txBody>
      </p:sp>
      <p:pic>
        <p:nvPicPr>
          <p:cNvPr id="4" name="Picture 3">
            <a:extLst>
              <a:ext uri="{FF2B5EF4-FFF2-40B4-BE49-F238E27FC236}">
                <a16:creationId xmlns:a16="http://schemas.microsoft.com/office/drawing/2014/main" id="{61DBA268-D6C3-95FE-AF7E-63783E1822E8}"/>
              </a:ext>
            </a:extLst>
          </p:cNvPr>
          <p:cNvPicPr>
            <a:picLocks noChangeAspect="1"/>
          </p:cNvPicPr>
          <p:nvPr/>
        </p:nvPicPr>
        <p:blipFill>
          <a:blip r:embed="rId2"/>
          <a:stretch>
            <a:fillRect/>
          </a:stretch>
        </p:blipFill>
        <p:spPr>
          <a:xfrm>
            <a:off x="171237" y="1857375"/>
            <a:ext cx="6722723" cy="5082818"/>
          </a:xfrm>
          <a:prstGeom prst="rect">
            <a:avLst/>
          </a:prstGeom>
        </p:spPr>
      </p:pic>
      <p:pic>
        <p:nvPicPr>
          <p:cNvPr id="6" name="Picture 5">
            <a:extLst>
              <a:ext uri="{FF2B5EF4-FFF2-40B4-BE49-F238E27FC236}">
                <a16:creationId xmlns:a16="http://schemas.microsoft.com/office/drawing/2014/main" id="{BB3AD5D4-5FAA-E76F-EE5D-0B855B580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6427" y="1857375"/>
            <a:ext cx="5205572" cy="5000625"/>
          </a:xfrm>
          <a:prstGeom prst="rect">
            <a:avLst/>
          </a:prstGeom>
        </p:spPr>
      </p:pic>
    </p:spTree>
    <p:extLst>
      <p:ext uri="{BB962C8B-B14F-4D97-AF65-F5344CB8AC3E}">
        <p14:creationId xmlns:p14="http://schemas.microsoft.com/office/powerpoint/2010/main" val="1581935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E456D8-AF99-EBCE-27BF-6FEE7CB41347}"/>
              </a:ext>
            </a:extLst>
          </p:cNvPr>
          <p:cNvSpPr>
            <a:spLocks noGrp="1"/>
          </p:cNvSpPr>
          <p:nvPr>
            <p:ph idx="1"/>
          </p:nvPr>
        </p:nvSpPr>
        <p:spPr>
          <a:xfrm>
            <a:off x="0" y="0"/>
            <a:ext cx="12191999" cy="6858000"/>
          </a:xfrm>
        </p:spPr>
        <p:txBody>
          <a:bodyPr/>
          <a:lstStyle/>
          <a:p>
            <a:pPr marL="0" indent="0">
              <a:buNone/>
            </a:pPr>
            <a:r>
              <a:rPr lang="en-US" b="0" i="0" dirty="0">
                <a:effectLst/>
                <a:latin typeface="Inter"/>
              </a:rPr>
              <a:t>.older customers are churning at more than the younger ones</a:t>
            </a:r>
          </a:p>
          <a:p>
            <a:endParaRPr lang="en-IN" dirty="0"/>
          </a:p>
        </p:txBody>
      </p:sp>
      <p:pic>
        <p:nvPicPr>
          <p:cNvPr id="4" name="Picture 3">
            <a:extLst>
              <a:ext uri="{FF2B5EF4-FFF2-40B4-BE49-F238E27FC236}">
                <a16:creationId xmlns:a16="http://schemas.microsoft.com/office/drawing/2014/main" id="{973E3B1C-9958-0496-A6D0-56885FE909D4}"/>
              </a:ext>
            </a:extLst>
          </p:cNvPr>
          <p:cNvPicPr>
            <a:picLocks noChangeAspect="1"/>
          </p:cNvPicPr>
          <p:nvPr/>
        </p:nvPicPr>
        <p:blipFill>
          <a:blip r:embed="rId2"/>
          <a:stretch>
            <a:fillRect/>
          </a:stretch>
        </p:blipFill>
        <p:spPr>
          <a:xfrm>
            <a:off x="0" y="1109609"/>
            <a:ext cx="12191999" cy="5748391"/>
          </a:xfrm>
          <a:prstGeom prst="rect">
            <a:avLst/>
          </a:prstGeom>
        </p:spPr>
      </p:pic>
    </p:spTree>
    <p:extLst>
      <p:ext uri="{BB962C8B-B14F-4D97-AF65-F5344CB8AC3E}">
        <p14:creationId xmlns:p14="http://schemas.microsoft.com/office/powerpoint/2010/main" val="4199022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4A5889-390C-00B5-0707-68BEBCD44171}"/>
              </a:ext>
            </a:extLst>
          </p:cNvPr>
          <p:cNvSpPr>
            <a:spLocks noGrp="1"/>
          </p:cNvSpPr>
          <p:nvPr>
            <p:ph type="title"/>
          </p:nvPr>
        </p:nvSpPr>
        <p:spPr>
          <a:xfrm>
            <a:off x="1544046" y="2212079"/>
            <a:ext cx="9603275" cy="1049235"/>
          </a:xfrm>
        </p:spPr>
        <p:txBody>
          <a:bodyPr>
            <a:normAutofit/>
          </a:bodyPr>
          <a:lstStyle/>
          <a:p>
            <a:r>
              <a:rPr lang="en-IN" sz="6600" b="1" u="sng" dirty="0">
                <a:effectLst>
                  <a:outerShdw blurRad="38100" dist="38100" dir="2700000" algn="tl">
                    <a:srgbClr val="000000">
                      <a:alpha val="43137"/>
                    </a:srgbClr>
                  </a:outerShdw>
                </a:effectLst>
              </a:rPr>
              <a:t>TECHNICAL DETAILS</a:t>
            </a:r>
          </a:p>
        </p:txBody>
      </p:sp>
      <p:pic>
        <p:nvPicPr>
          <p:cNvPr id="5" name="Picture 4">
            <a:extLst>
              <a:ext uri="{FF2B5EF4-FFF2-40B4-BE49-F238E27FC236}">
                <a16:creationId xmlns:a16="http://schemas.microsoft.com/office/drawing/2014/main" id="{3DB3FAC4-3BE0-5F9D-7E2B-D240E4480081}"/>
              </a:ext>
            </a:extLst>
          </p:cNvPr>
          <p:cNvPicPr>
            <a:picLocks noChangeAspect="1"/>
          </p:cNvPicPr>
          <p:nvPr/>
        </p:nvPicPr>
        <p:blipFill>
          <a:blip r:embed="rId2"/>
          <a:stretch>
            <a:fillRect/>
          </a:stretch>
        </p:blipFill>
        <p:spPr>
          <a:xfrm>
            <a:off x="5313954" y="3429000"/>
            <a:ext cx="5334000" cy="3000375"/>
          </a:xfrm>
          <a:prstGeom prst="rect">
            <a:avLst/>
          </a:prstGeom>
        </p:spPr>
      </p:pic>
    </p:spTree>
    <p:extLst>
      <p:ext uri="{BB962C8B-B14F-4D97-AF65-F5344CB8AC3E}">
        <p14:creationId xmlns:p14="http://schemas.microsoft.com/office/powerpoint/2010/main" val="976792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1CDEDF-BC13-855F-5815-90EB11F62AD7}"/>
              </a:ext>
            </a:extLst>
          </p:cNvPr>
          <p:cNvSpPr>
            <a:spLocks noGrp="1"/>
          </p:cNvSpPr>
          <p:nvPr>
            <p:ph idx="1"/>
          </p:nvPr>
        </p:nvSpPr>
        <p:spPr>
          <a:xfrm>
            <a:off x="0" y="0"/>
            <a:ext cx="12191999" cy="6858000"/>
          </a:xfrm>
        </p:spPr>
        <p:txBody>
          <a:bodyPr/>
          <a:lstStyle/>
          <a:p>
            <a:r>
              <a:rPr lang="en-IN" dirty="0"/>
              <a:t>DATA SET CONTAIN OUTLIERS</a:t>
            </a:r>
          </a:p>
          <a:p>
            <a:r>
              <a:rPr lang="en-IN" dirty="0"/>
              <a:t>Most of The features Contain OUTLIERS</a:t>
            </a:r>
          </a:p>
          <a:p>
            <a:r>
              <a:rPr lang="en-IN" dirty="0"/>
              <a:t>Some of the feature are positively Skewed</a:t>
            </a:r>
          </a:p>
          <a:p>
            <a:r>
              <a:rPr lang="en-IN" dirty="0"/>
              <a:t>Features are not much correlated to each other</a:t>
            </a:r>
          </a:p>
          <a:p>
            <a:endParaRPr lang="en-IN" dirty="0"/>
          </a:p>
        </p:txBody>
      </p:sp>
      <p:pic>
        <p:nvPicPr>
          <p:cNvPr id="4" name="Picture 3">
            <a:extLst>
              <a:ext uri="{FF2B5EF4-FFF2-40B4-BE49-F238E27FC236}">
                <a16:creationId xmlns:a16="http://schemas.microsoft.com/office/drawing/2014/main" id="{DE20F63C-3206-9A09-2813-138B03F788CE}"/>
              </a:ext>
            </a:extLst>
          </p:cNvPr>
          <p:cNvPicPr>
            <a:picLocks noChangeAspect="1"/>
          </p:cNvPicPr>
          <p:nvPr/>
        </p:nvPicPr>
        <p:blipFill>
          <a:blip r:embed="rId2"/>
          <a:stretch>
            <a:fillRect/>
          </a:stretch>
        </p:blipFill>
        <p:spPr>
          <a:xfrm>
            <a:off x="7057981" y="0"/>
            <a:ext cx="5134018" cy="6858000"/>
          </a:xfrm>
          <a:prstGeom prst="rect">
            <a:avLst/>
          </a:prstGeom>
        </p:spPr>
      </p:pic>
      <p:pic>
        <p:nvPicPr>
          <p:cNvPr id="5" name="Picture 4">
            <a:extLst>
              <a:ext uri="{FF2B5EF4-FFF2-40B4-BE49-F238E27FC236}">
                <a16:creationId xmlns:a16="http://schemas.microsoft.com/office/drawing/2014/main" id="{96C44926-BA95-6D9B-068B-C69AB169C02A}"/>
              </a:ext>
            </a:extLst>
          </p:cNvPr>
          <p:cNvPicPr>
            <a:picLocks noChangeAspect="1"/>
          </p:cNvPicPr>
          <p:nvPr/>
        </p:nvPicPr>
        <p:blipFill>
          <a:blip r:embed="rId3"/>
          <a:stretch>
            <a:fillRect/>
          </a:stretch>
        </p:blipFill>
        <p:spPr>
          <a:xfrm>
            <a:off x="0" y="1900719"/>
            <a:ext cx="6865263" cy="4957281"/>
          </a:xfrm>
          <a:prstGeom prst="rect">
            <a:avLst/>
          </a:prstGeom>
        </p:spPr>
      </p:pic>
    </p:spTree>
    <p:extLst>
      <p:ext uri="{BB962C8B-B14F-4D97-AF65-F5344CB8AC3E}">
        <p14:creationId xmlns:p14="http://schemas.microsoft.com/office/powerpoint/2010/main" val="185417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7D181-51D3-130D-A246-C1ECC6BFAF14}"/>
              </a:ext>
            </a:extLst>
          </p:cNvPr>
          <p:cNvSpPr>
            <a:spLocks noGrp="1"/>
          </p:cNvSpPr>
          <p:nvPr>
            <p:ph type="title"/>
          </p:nvPr>
        </p:nvSpPr>
        <p:spPr>
          <a:xfrm>
            <a:off x="1" y="0"/>
            <a:ext cx="12113230" cy="685234"/>
          </a:xfrm>
        </p:spPr>
        <p:txBody>
          <a:bodyPr/>
          <a:lstStyle/>
          <a:p>
            <a:r>
              <a:rPr lang="en-IN" b="1" u="sng" dirty="0">
                <a:effectLst>
                  <a:outerShdw blurRad="38100" dist="38100" dir="2700000" algn="tl">
                    <a:srgbClr val="000000">
                      <a:alpha val="43137"/>
                    </a:srgbClr>
                  </a:outerShdw>
                </a:effectLst>
              </a:rPr>
              <a:t>FINDING BEST ALGORITHM</a:t>
            </a:r>
          </a:p>
        </p:txBody>
      </p:sp>
      <p:sp>
        <p:nvSpPr>
          <p:cNvPr id="3" name="Content Placeholder 2">
            <a:extLst>
              <a:ext uri="{FF2B5EF4-FFF2-40B4-BE49-F238E27FC236}">
                <a16:creationId xmlns:a16="http://schemas.microsoft.com/office/drawing/2014/main" id="{8E691ED9-2EAC-0EA4-B3F1-05918DD3BB1C}"/>
              </a:ext>
            </a:extLst>
          </p:cNvPr>
          <p:cNvSpPr>
            <a:spLocks noGrp="1"/>
          </p:cNvSpPr>
          <p:nvPr>
            <p:ph idx="1"/>
          </p:nvPr>
        </p:nvSpPr>
        <p:spPr>
          <a:xfrm>
            <a:off x="0" y="482885"/>
            <a:ext cx="12113229" cy="6375115"/>
          </a:xfrm>
        </p:spPr>
        <p:txBody>
          <a:bodyPr>
            <a:normAutofit/>
          </a:bodyPr>
          <a:lstStyle/>
          <a:p>
            <a:r>
              <a:rPr lang="en-IN" dirty="0"/>
              <a:t>Data Frame for Best Algorithm</a:t>
            </a:r>
          </a:p>
          <a:p>
            <a:endParaRPr lang="en-IN" dirty="0"/>
          </a:p>
          <a:p>
            <a:endParaRPr lang="en-IN" dirty="0"/>
          </a:p>
          <a:p>
            <a:endParaRPr lang="en-IN" dirty="0"/>
          </a:p>
          <a:p>
            <a:endParaRPr lang="en-IN" dirty="0"/>
          </a:p>
          <a:p>
            <a:endParaRPr lang="en-IN" dirty="0"/>
          </a:p>
          <a:p>
            <a:r>
              <a:rPr lang="en-IN" sz="1600" b="1" dirty="0"/>
              <a:t>Random Forest Performing Best than others models as Data is Highly imbalance After hyperparameter tuning </a:t>
            </a:r>
          </a:p>
          <a:p>
            <a:r>
              <a:rPr lang="en-IN" sz="1600" b="1" dirty="0"/>
              <a:t>Data is Highly Imbalance so I am comparing all the model from F1 score</a:t>
            </a:r>
          </a:p>
          <a:p>
            <a:r>
              <a:rPr lang="en-IN" sz="1600" b="1" dirty="0"/>
              <a:t>Random Forest Perform better than others models</a:t>
            </a:r>
          </a:p>
          <a:p>
            <a:r>
              <a:rPr lang="en-IN" sz="1600" b="1" dirty="0"/>
              <a:t>Error are also less </a:t>
            </a:r>
            <a:r>
              <a:rPr lang="en-IN" sz="1600" b="1" dirty="0" err="1"/>
              <a:t>comparision</a:t>
            </a:r>
            <a:r>
              <a:rPr lang="en-IN" sz="1600" b="1" dirty="0"/>
              <a:t> to other Model</a:t>
            </a:r>
          </a:p>
          <a:p>
            <a:r>
              <a:rPr lang="en-IN" sz="1600" b="1" dirty="0"/>
              <a:t>RANDOM FOREST is BOOTSRAP AGGREGATION (BAGGING ) ALGORITHM which uses number of DECISION TREE</a:t>
            </a:r>
          </a:p>
          <a:p>
            <a:r>
              <a:rPr lang="en-IN" sz="1600" b="1" dirty="0"/>
              <a:t>Planted </a:t>
            </a:r>
            <a:r>
              <a:rPr lang="en-IN" sz="1600" b="1" dirty="0" err="1"/>
              <a:t>parallely</a:t>
            </a:r>
            <a:r>
              <a:rPr lang="en-IN" sz="1600" b="1" dirty="0"/>
              <a:t> and Reduce Overfitting in the model</a:t>
            </a:r>
          </a:p>
          <a:p>
            <a:r>
              <a:rPr lang="en-IN" sz="1600" b="1" u="sng" dirty="0"/>
              <a:t>It convert low </a:t>
            </a:r>
            <a:r>
              <a:rPr lang="en-IN" sz="1600" b="1" u="sng" dirty="0" err="1"/>
              <a:t>Bais</a:t>
            </a:r>
            <a:r>
              <a:rPr lang="en-IN" sz="1600" b="1" u="sng" dirty="0"/>
              <a:t> and High Variance into Low </a:t>
            </a:r>
            <a:r>
              <a:rPr lang="en-IN" sz="1600" b="1" u="sng" dirty="0" err="1"/>
              <a:t>Bais</a:t>
            </a:r>
            <a:r>
              <a:rPr lang="en-IN" sz="1600" b="1" u="sng" dirty="0"/>
              <a:t> and Low Variance </a:t>
            </a:r>
          </a:p>
          <a:p>
            <a:endParaRPr lang="en-IN" sz="2000" dirty="0"/>
          </a:p>
          <a:p>
            <a:endParaRPr lang="en-IN" dirty="0"/>
          </a:p>
        </p:txBody>
      </p:sp>
      <p:pic>
        <p:nvPicPr>
          <p:cNvPr id="5" name="Picture 4">
            <a:extLst>
              <a:ext uri="{FF2B5EF4-FFF2-40B4-BE49-F238E27FC236}">
                <a16:creationId xmlns:a16="http://schemas.microsoft.com/office/drawing/2014/main" id="{C81CFEC5-A0A6-FE5C-F190-F9B0BF3BF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85" y="852754"/>
            <a:ext cx="12113229" cy="2095929"/>
          </a:xfrm>
          <a:prstGeom prst="rect">
            <a:avLst/>
          </a:prstGeom>
        </p:spPr>
      </p:pic>
    </p:spTree>
    <p:extLst>
      <p:ext uri="{BB962C8B-B14F-4D97-AF65-F5344CB8AC3E}">
        <p14:creationId xmlns:p14="http://schemas.microsoft.com/office/powerpoint/2010/main" val="308179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7DCF8-1504-B6F8-43ED-4D42DAFF9529}"/>
              </a:ext>
            </a:extLst>
          </p:cNvPr>
          <p:cNvSpPr>
            <a:spLocks noGrp="1"/>
          </p:cNvSpPr>
          <p:nvPr>
            <p:ph type="title"/>
          </p:nvPr>
        </p:nvSpPr>
        <p:spPr>
          <a:xfrm>
            <a:off x="1" y="95603"/>
            <a:ext cx="12191999" cy="587136"/>
          </a:xfrm>
        </p:spPr>
        <p:txBody>
          <a:bodyPr/>
          <a:lstStyle/>
          <a:p>
            <a:r>
              <a:rPr lang="en-IN" b="1" u="sng" dirty="0">
                <a:effectLst>
                  <a:outerShdw blurRad="38100" dist="38100" dir="2700000" algn="tl">
                    <a:srgbClr val="000000">
                      <a:alpha val="43137"/>
                    </a:srgbClr>
                  </a:outerShdw>
                </a:effectLst>
              </a:rPr>
              <a:t>BEST FEATURES FROM RANDOM FOREST</a:t>
            </a:r>
          </a:p>
        </p:txBody>
      </p:sp>
      <p:sp>
        <p:nvSpPr>
          <p:cNvPr id="3" name="Content Placeholder 2">
            <a:extLst>
              <a:ext uri="{FF2B5EF4-FFF2-40B4-BE49-F238E27FC236}">
                <a16:creationId xmlns:a16="http://schemas.microsoft.com/office/drawing/2014/main" id="{2B55D459-FF4F-6434-6422-F1A0E1E80FCD}"/>
              </a:ext>
            </a:extLst>
          </p:cNvPr>
          <p:cNvSpPr>
            <a:spLocks noGrp="1"/>
          </p:cNvSpPr>
          <p:nvPr>
            <p:ph idx="1"/>
          </p:nvPr>
        </p:nvSpPr>
        <p:spPr>
          <a:xfrm>
            <a:off x="0" y="682740"/>
            <a:ext cx="12191999" cy="6175260"/>
          </a:xfrm>
        </p:spPr>
        <p:txBody>
          <a:bodyPr/>
          <a:lstStyle/>
          <a:p>
            <a:r>
              <a:rPr lang="en-IN" dirty="0"/>
              <a:t>BEST FEATURES                        Confusion Matrix</a:t>
            </a:r>
          </a:p>
          <a:p>
            <a:r>
              <a:rPr lang="en-IN" dirty="0"/>
              <a:t>                                                          Actual And Predicted  Value                                                                                  </a:t>
            </a:r>
          </a:p>
        </p:txBody>
      </p:sp>
      <p:pic>
        <p:nvPicPr>
          <p:cNvPr id="5" name="Picture 4">
            <a:extLst>
              <a:ext uri="{FF2B5EF4-FFF2-40B4-BE49-F238E27FC236}">
                <a16:creationId xmlns:a16="http://schemas.microsoft.com/office/drawing/2014/main" id="{16A66B40-088F-ECEA-338F-2598555828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25036"/>
            <a:ext cx="3616503" cy="4950224"/>
          </a:xfrm>
          <a:prstGeom prst="rect">
            <a:avLst/>
          </a:prstGeom>
        </p:spPr>
      </p:pic>
      <p:pic>
        <p:nvPicPr>
          <p:cNvPr id="7" name="Picture 6">
            <a:extLst>
              <a:ext uri="{FF2B5EF4-FFF2-40B4-BE49-F238E27FC236}">
                <a16:creationId xmlns:a16="http://schemas.microsoft.com/office/drawing/2014/main" id="{B8A10FE5-2833-22A0-4565-C52B8993B4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0009" y="1114923"/>
            <a:ext cx="3719244" cy="5060337"/>
          </a:xfrm>
          <a:prstGeom prst="rect">
            <a:avLst/>
          </a:prstGeom>
        </p:spPr>
      </p:pic>
      <p:pic>
        <p:nvPicPr>
          <p:cNvPr id="8" name="Picture 7">
            <a:extLst>
              <a:ext uri="{FF2B5EF4-FFF2-40B4-BE49-F238E27FC236}">
                <a16:creationId xmlns:a16="http://schemas.microsoft.com/office/drawing/2014/main" id="{8A68813B-5A41-F7D5-0613-2FED9EFA27FB}"/>
              </a:ext>
            </a:extLst>
          </p:cNvPr>
          <p:cNvPicPr>
            <a:picLocks noChangeAspect="1"/>
          </p:cNvPicPr>
          <p:nvPr/>
        </p:nvPicPr>
        <p:blipFill>
          <a:blip r:embed="rId4"/>
          <a:stretch>
            <a:fillRect/>
          </a:stretch>
        </p:blipFill>
        <p:spPr>
          <a:xfrm>
            <a:off x="3695701" y="1225036"/>
            <a:ext cx="4424308" cy="4103777"/>
          </a:xfrm>
          <a:prstGeom prst="rect">
            <a:avLst/>
          </a:prstGeom>
        </p:spPr>
      </p:pic>
    </p:spTree>
    <p:extLst>
      <p:ext uri="{BB962C8B-B14F-4D97-AF65-F5344CB8AC3E}">
        <p14:creationId xmlns:p14="http://schemas.microsoft.com/office/powerpoint/2010/main" val="31118017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284</TotalTime>
  <Words>405</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Inter</vt:lpstr>
      <vt:lpstr>Gallery</vt:lpstr>
      <vt:lpstr>  Classification –Prediction of Bank Churn Customer</vt:lpstr>
      <vt:lpstr> Business Objective</vt:lpstr>
      <vt:lpstr>EXPLORATORY DATA  ANALYSIS</vt:lpstr>
      <vt:lpstr>PowerPoint Presentation</vt:lpstr>
      <vt:lpstr>PowerPoint Presentation</vt:lpstr>
      <vt:lpstr>TECHNICAL DETAILS</vt:lpstr>
      <vt:lpstr>PowerPoint Presentation</vt:lpstr>
      <vt:lpstr>FINDING BEST ALGORITHM</vt:lpstr>
      <vt:lpstr>BEST FEATURES FROM RANDOM FOREST</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Classification –Prediction of Bank Churn Customer</dc:title>
  <dc:creator>Affan Khan</dc:creator>
  <cp:lastModifiedBy>Affan Khan</cp:lastModifiedBy>
  <cp:revision>1</cp:revision>
  <dcterms:created xsi:type="dcterms:W3CDTF">2023-01-17T17:22:09Z</dcterms:created>
  <dcterms:modified xsi:type="dcterms:W3CDTF">2023-01-19T04:19:30Z</dcterms:modified>
</cp:coreProperties>
</file>